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69" r:id="rId2"/>
    <p:sldMasterId id="2147483678" r:id="rId3"/>
  </p:sldMasterIdLst>
  <p:notesMasterIdLst>
    <p:notesMasterId r:id="rId26"/>
  </p:notesMasterIdLst>
  <p:handoutMasterIdLst>
    <p:handoutMasterId r:id="rId27"/>
  </p:handoutMasterIdLst>
  <p:sldIdLst>
    <p:sldId id="258" r:id="rId4"/>
    <p:sldId id="266" r:id="rId5"/>
    <p:sldId id="272" r:id="rId6"/>
    <p:sldId id="280" r:id="rId7"/>
    <p:sldId id="322" r:id="rId8"/>
    <p:sldId id="276" r:id="rId9"/>
    <p:sldId id="281" r:id="rId10"/>
    <p:sldId id="328" r:id="rId11"/>
    <p:sldId id="329" r:id="rId12"/>
    <p:sldId id="323" r:id="rId13"/>
    <p:sldId id="334" r:id="rId14"/>
    <p:sldId id="336" r:id="rId15"/>
    <p:sldId id="324" r:id="rId16"/>
    <p:sldId id="330" r:id="rId17"/>
    <p:sldId id="332" r:id="rId18"/>
    <p:sldId id="325" r:id="rId19"/>
    <p:sldId id="337" r:id="rId20"/>
    <p:sldId id="326" r:id="rId21"/>
    <p:sldId id="340" r:id="rId22"/>
    <p:sldId id="327" r:id="rId23"/>
    <p:sldId id="339" r:id="rId24"/>
    <p:sldId id="318" r:id="rId25"/>
  </p:sldIdLst>
  <p:sldSz cx="18286413" cy="10287000"/>
  <p:notesSz cx="6858000" cy="9144000"/>
  <p:photoAlbum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7" userDrawn="1">
          <p15:clr>
            <a:srgbClr val="A4A3A4"/>
          </p15:clr>
        </p15:guide>
        <p15:guide id="2" pos="5737" userDrawn="1">
          <p15:clr>
            <a:srgbClr val="A4A3A4"/>
          </p15:clr>
        </p15:guide>
        <p15:guide id="3" orient="horz" pos="32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FFFFFF"/>
    <a:srgbClr val="F8F8F8"/>
    <a:srgbClr val="3F3F3F"/>
    <a:srgbClr val="5A5A5A"/>
    <a:srgbClr val="BBFF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6238" autoAdjust="0"/>
  </p:normalViewPr>
  <p:slideViewPr>
    <p:cSldViewPr snapToGrid="0" showGuides="1">
      <p:cViewPr varScale="1">
        <p:scale>
          <a:sx n="55" d="100"/>
          <a:sy n="55" d="100"/>
        </p:scale>
        <p:origin x="686" y="43"/>
      </p:cViewPr>
      <p:guideLst>
        <p:guide orient="horz" pos="3467"/>
        <p:guide pos="5737"/>
        <p:guide orient="horz" pos="3285"/>
      </p:guideLst>
    </p:cSldViewPr>
  </p:slideViewPr>
  <p:outlineViewPr>
    <p:cViewPr>
      <p:scale>
        <a:sx n="33" d="100"/>
        <a:sy n="33" d="100"/>
      </p:scale>
      <p:origin x="0" y="-113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t>2021/6/8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t>2021/6/8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1544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49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253290"/>
            <a:ext cx="18286413" cy="38704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17281" y="4167362"/>
            <a:ext cx="16457772" cy="144016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000" kern="0" spc="20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17281" y="546350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5254774" y="8364331"/>
            <a:ext cx="12313367" cy="1368152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66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pPr lvl="0"/>
            <a:r>
              <a:rPr kumimoji="1" lang="en-US" altLang="ja-JP" dirty="0"/>
              <a:t>Author or Presenter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305770" y="9426891"/>
            <a:ext cx="12254227" cy="583047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</a:defRPr>
            </a:lvl1pPr>
          </a:lstStyle>
          <a:p>
            <a:pPr lvl="0"/>
            <a:r>
              <a:rPr kumimoji="1" lang="en-US" altLang="ja-JP" dirty="0"/>
              <a:t>Sub information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593256" y="1183060"/>
            <a:ext cx="7780344" cy="8145905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18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1" y="2443201"/>
            <a:ext cx="8595162" cy="5400599"/>
          </a:xfrm>
          <a:prstGeom prst="rect">
            <a:avLst/>
          </a:prstGeom>
        </p:spPr>
        <p:txBody>
          <a:bodyPr anchor="ctr"/>
          <a:lstStyle>
            <a:lvl1pPr algn="ctr">
              <a:defRPr sz="88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98913" y="4743500"/>
            <a:ext cx="10287000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6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91"/>
          <a:stretch/>
        </p:blipFill>
        <p:spPr>
          <a:xfrm>
            <a:off x="9330214" y="211792"/>
            <a:ext cx="8970486" cy="2011429"/>
          </a:xfrm>
          <a:prstGeom prst="rect">
            <a:avLst/>
          </a:prstGeom>
        </p:spPr>
      </p:pic>
      <p:sp>
        <p:nvSpPr>
          <p:cNvPr id="2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46221">
            <a:off x="9053316" y="2671008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46221">
            <a:off x="9283474" y="2906178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27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21198624">
            <a:off x="618497" y="1786978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8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21198624">
            <a:off x="848655" y="2022148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533131" y="4660564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9671674" y="887141"/>
            <a:ext cx="8424493" cy="915119"/>
          </a:xfrm>
          <a:prstGeom prst="rect">
            <a:avLst/>
          </a:prstGeom>
        </p:spPr>
        <p:txBody>
          <a:bodyPr/>
          <a:lstStyle>
            <a:lvl1pPr algn="l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4763289" y="4895734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4472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0" y="2668225"/>
            <a:ext cx="18286413" cy="58956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28371" y="5215902"/>
            <a:ext cx="6745229" cy="3077948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232321">
            <a:off x="138901" y="529931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232321">
            <a:off x="351845" y="548829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00048" y="60008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12992" y="78906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586530">
            <a:off x="4605241" y="2292673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586530">
            <a:off x="4818185" y="2481654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992453">
            <a:off x="1864595" y="3607255"/>
            <a:ext cx="5866796" cy="315158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992453">
            <a:off x="2067379" y="3799209"/>
            <a:ext cx="5461228" cy="2767676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1" name="テキスト プレースホルダー 23"/>
          <p:cNvSpPr>
            <a:spLocks noGrp="1"/>
          </p:cNvSpPr>
          <p:nvPr>
            <p:ph type="body" sz="quarter" idx="26" hasCustomPrompt="1"/>
          </p:nvPr>
        </p:nvSpPr>
        <p:spPr>
          <a:xfrm rot="21408216">
            <a:off x="4332815" y="6271778"/>
            <a:ext cx="5866796" cy="315158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08216">
            <a:off x="4535599" y="6463732"/>
            <a:ext cx="5461228" cy="2767676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86"/>
          <a:stretch/>
        </p:blipFill>
        <p:spPr>
          <a:xfrm>
            <a:off x="7565711" y="290892"/>
            <a:ext cx="10720702" cy="2011429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7917704" y="965039"/>
            <a:ext cx="10097937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33892" y="2758235"/>
            <a:ext cx="6745229" cy="2384710"/>
          </a:xfrm>
          <a:noFill/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33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5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5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6" grpId="0"/>
      <p:bldP spid="2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6581987"/>
            <a:ext cx="18286413" cy="29671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プレースホルダー 23"/>
          <p:cNvSpPr>
            <a:spLocks noGrp="1"/>
          </p:cNvSpPr>
          <p:nvPr>
            <p:ph type="body" sz="quarter" idx="26" hasCustomPrompt="1"/>
          </p:nvPr>
        </p:nvSpPr>
        <p:spPr>
          <a:xfrm rot="21408216">
            <a:off x="11559287" y="309353"/>
            <a:ext cx="6356474" cy="341463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08216">
            <a:off x="11778997" y="517329"/>
            <a:ext cx="5917055" cy="29986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3606" y="6869289"/>
            <a:ext cx="16457613" cy="1433407"/>
          </a:xfrm>
          <a:prstGeom prst="rect">
            <a:avLst/>
          </a:prstGeom>
        </p:spPr>
        <p:txBody>
          <a:bodyPr anchor="ctr"/>
          <a:lstStyle>
            <a:lvl1pPr algn="ctr">
              <a:defRPr sz="88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47351" y="8103334"/>
            <a:ext cx="15926249" cy="113632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232321">
            <a:off x="9961217" y="2922150"/>
            <a:ext cx="6639926" cy="356690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232321">
            <a:off x="10185962" y="3146376"/>
            <a:ext cx="6190436" cy="311845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0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88006" y="518988"/>
            <a:ext cx="5524241" cy="296756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308605" y="714763"/>
            <a:ext cx="5083043" cy="257601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2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586530">
            <a:off x="1644336" y="2626210"/>
            <a:ext cx="6716821" cy="3608209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586530">
            <a:off x="1858877" y="2828972"/>
            <a:ext cx="6287738" cy="320268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465092">
            <a:off x="5132673" y="646211"/>
            <a:ext cx="7032731" cy="377791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465092">
            <a:off x="5354067" y="865320"/>
            <a:ext cx="6589942" cy="333969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741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2" grpId="0"/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2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4738455"/>
            <a:ext cx="18286413" cy="35103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/>
          <a:stretch/>
        </p:blipFill>
        <p:spPr>
          <a:xfrm>
            <a:off x="6257085" y="2653497"/>
            <a:ext cx="12029330" cy="201142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3395">
            <a:off x="1809687" y="793966"/>
            <a:ext cx="4276222" cy="8867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 rot="21403395">
            <a:off x="2074879" y="1888337"/>
            <a:ext cx="3756988" cy="667505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6608903" y="3320955"/>
            <a:ext cx="10353563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971803" y="4945872"/>
            <a:ext cx="10401797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011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b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3428722"/>
            <a:ext cx="18286413" cy="49723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">
            <a:off x="3647691" y="1021636"/>
            <a:ext cx="5828396" cy="8240945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 rot="-180000">
            <a:off x="4015206" y="1766192"/>
            <a:ext cx="5097180" cy="67712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 rot="10800000">
            <a:off x="7230748" y="908376"/>
            <a:ext cx="11055665" cy="195868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2pPr>
              <a:defRPr/>
            </a:lvl2pPr>
          </a:lstStyle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901065" y="3080512"/>
            <a:ext cx="3015911" cy="6254305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 rot="21420000">
            <a:off x="1102557" y="3870558"/>
            <a:ext cx="2631755" cy="469049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7524789" y="1623061"/>
            <a:ext cx="10613359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59876" y="3681353"/>
            <a:ext cx="7885223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59876" y="4284568"/>
            <a:ext cx="7885223" cy="15226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059876" y="6016146"/>
            <a:ext cx="7885223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59876" y="6619361"/>
            <a:ext cx="7885223" cy="15226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1238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1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593256" y="1183060"/>
            <a:ext cx="7780344" cy="8145905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18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1" y="2443201"/>
            <a:ext cx="8595162" cy="5400599"/>
          </a:xfrm>
          <a:prstGeom prst="rect">
            <a:avLst/>
          </a:prstGeom>
        </p:spPr>
        <p:txBody>
          <a:bodyPr anchor="ctr"/>
          <a:lstStyle>
            <a:lvl1pPr algn="ctr">
              <a:defRPr sz="88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98913" y="4743500"/>
            <a:ext cx="10287000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77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4693450"/>
            <a:ext cx="18286413" cy="20702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400" y="2938255"/>
            <a:ext cx="16457613" cy="1714500"/>
          </a:xfrm>
          <a:prstGeom prst="rect">
            <a:avLst/>
          </a:prstGeom>
        </p:spPr>
        <p:txBody>
          <a:bodyPr anchor="ctr"/>
          <a:lstStyle>
            <a:lvl1pPr algn="ctr">
              <a:defRPr sz="96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46463" y="4873470"/>
            <a:ext cx="13193486" cy="166518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17" flipH="1">
            <a:off x="16186722" y="1317309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85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5518950"/>
            <a:ext cx="18286413" cy="9072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3606" y="3763755"/>
            <a:ext cx="16457613" cy="1714500"/>
          </a:xfrm>
          <a:prstGeom prst="rect">
            <a:avLst/>
          </a:prstGeom>
        </p:spPr>
        <p:txBody>
          <a:bodyPr anchor="ctr"/>
          <a:lstStyle>
            <a:lvl1pPr algn="ctr">
              <a:defRPr sz="96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125549" y="5698971"/>
            <a:ext cx="14035315" cy="51133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176585" y="7518400"/>
            <a:ext cx="11933243" cy="2603501"/>
          </a:xfrm>
          <a:noFill/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17" flipH="1">
            <a:off x="16373934" y="1282485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0" y="770484"/>
            <a:ext cx="16246806" cy="6061595"/>
          </a:xfrm>
          <a:prstGeom prst="rect">
            <a:avLst/>
          </a:prstGeom>
        </p:spPr>
      </p:pic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1340724" y="1009843"/>
            <a:ext cx="15739979" cy="558287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5554378"/>
            <a:ext cx="18286413" cy="38645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675464"/>
            <a:ext cx="16696854" cy="1569344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1087311" y="6865374"/>
            <a:ext cx="1611179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97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3000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7258" y="4803967"/>
            <a:ext cx="10287000" cy="800000"/>
          </a:xfrm>
          <a:prstGeom prst="rect">
            <a:avLst/>
          </a:prstGeom>
        </p:spPr>
      </p:pic>
      <p:sp>
        <p:nvSpPr>
          <p:cNvPr id="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348343" y="2906865"/>
            <a:ext cx="8333613" cy="590852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605789" y="2622220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52610" y="2414193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9605789" y="3969637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52610" y="3761610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605789" y="5317054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452610" y="5109027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9605789" y="6664471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452610" y="6456444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33" hasCustomPrompt="1"/>
          </p:nvPr>
        </p:nvSpPr>
        <p:spPr>
          <a:xfrm>
            <a:off x="9611215" y="8011888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458036" y="7803861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21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3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10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Right P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6329" y="4743500"/>
            <a:ext cx="10287000" cy="800000"/>
          </a:xfrm>
          <a:prstGeom prst="rect">
            <a:avLst/>
          </a:prstGeom>
        </p:spPr>
      </p:pic>
      <p:sp>
        <p:nvSpPr>
          <p:cNvPr id="5" name="正方形/長方形 4"/>
          <p:cNvSpPr/>
          <p:nvPr userDrawn="1"/>
        </p:nvSpPr>
        <p:spPr>
          <a:xfrm>
            <a:off x="8969829" y="0"/>
            <a:ext cx="9316584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3" name="グラフ プレースホルダー 2"/>
          <p:cNvSpPr>
            <a:spLocks noGrp="1"/>
          </p:cNvSpPr>
          <p:nvPr>
            <p:ph type="chart" sz="quarter" idx="25" hasCustomPrompt="1"/>
          </p:nvPr>
        </p:nvSpPr>
        <p:spPr>
          <a:xfrm>
            <a:off x="469723" y="2365375"/>
            <a:ext cx="7899164" cy="7475538"/>
          </a:xfr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21" name="正方形/長方形 20"/>
          <p:cNvSpPr/>
          <p:nvPr userDrawn="1"/>
        </p:nvSpPr>
        <p:spPr>
          <a:xfrm rot="-180000">
            <a:off x="8585204" y="2515722"/>
            <a:ext cx="7076948" cy="79208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373466" y="3646317"/>
            <a:ext cx="8188820" cy="2087207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8720219" y="2470718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 rot="-180000">
            <a:off x="8585204" y="6162039"/>
            <a:ext cx="7076948" cy="79208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373466" y="7292634"/>
            <a:ext cx="8188820" cy="2087207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-180000">
            <a:off x="8720219" y="6117035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24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3" grpId="0" animBg="1"/>
      <p:bldP spid="21" grpId="0" animBg="1"/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1392553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392553" y="6859353"/>
            <a:ext cx="4839432" cy="3427647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735932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2079311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12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>
            <a:off x="6735932" y="6865257"/>
            <a:ext cx="4839432" cy="3421743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17" hasCustomPrompt="1"/>
          </p:nvPr>
        </p:nvSpPr>
        <p:spPr>
          <a:xfrm>
            <a:off x="12079311" y="6865257"/>
            <a:ext cx="4839432" cy="3421743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27" hasCustomPrompt="1"/>
          </p:nvPr>
        </p:nvSpPr>
        <p:spPr>
          <a:xfrm>
            <a:off x="3068073" y="6109253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3411485" y="645313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28" hasCustomPrompt="1"/>
          </p:nvPr>
        </p:nvSpPr>
        <p:spPr>
          <a:xfrm>
            <a:off x="8411452" y="6115157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8754864" y="645904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0"/>
          <p:cNvSpPr>
            <a:spLocks noGrp="1"/>
          </p:cNvSpPr>
          <p:nvPr>
            <p:ph type="body" sz="quarter" idx="30" hasCustomPrompt="1"/>
          </p:nvPr>
        </p:nvSpPr>
        <p:spPr>
          <a:xfrm>
            <a:off x="13754831" y="6115157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4098243" y="645904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600141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6942219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2285598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5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650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2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7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0" y="4933966"/>
            <a:ext cx="18286413" cy="36896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6815" y="5232893"/>
            <a:ext cx="7666785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"/>
          <a:stretch>
            <a:fillRect/>
          </a:stretch>
        </p:blipFill>
        <p:spPr>
          <a:xfrm rot="-180000">
            <a:off x="702993" y="-231949"/>
            <a:ext cx="8611959" cy="9621181"/>
          </a:xfrm>
          <a:custGeom>
            <a:avLst/>
            <a:gdLst>
              <a:gd name="connsiteX0" fmla="*/ 0 w 8611959"/>
              <a:gd name="connsiteY0" fmla="*/ 0 h 9621181"/>
              <a:gd name="connsiteX1" fmla="*/ 8611959 w 8611959"/>
              <a:gd name="connsiteY1" fmla="*/ 451334 h 9621181"/>
              <a:gd name="connsiteX2" fmla="*/ 8611958 w 8611959"/>
              <a:gd name="connsiteY2" fmla="*/ 9621181 h 9621181"/>
              <a:gd name="connsiteX3" fmla="*/ 0 w 8611959"/>
              <a:gd name="connsiteY3" fmla="*/ 9621181 h 962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959" h="9621181">
                <a:moveTo>
                  <a:pt x="0" y="0"/>
                </a:moveTo>
                <a:lnTo>
                  <a:pt x="8611959" y="451334"/>
                </a:lnTo>
                <a:lnTo>
                  <a:pt x="8611958" y="9621181"/>
                </a:lnTo>
                <a:lnTo>
                  <a:pt x="0" y="9621181"/>
                </a:lnTo>
                <a:close/>
              </a:path>
            </a:pathLst>
          </a:custGeom>
        </p:spPr>
      </p:pic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 rot="-180000">
            <a:off x="955850" y="-218306"/>
            <a:ext cx="8097837" cy="9342998"/>
          </a:xfrm>
          <a:custGeom>
            <a:avLst/>
            <a:gdLst>
              <a:gd name="connsiteX0" fmla="*/ 0 w 8097837"/>
              <a:gd name="connsiteY0" fmla="*/ 0 h 9342998"/>
              <a:gd name="connsiteX1" fmla="*/ 8097837 w 8097837"/>
              <a:gd name="connsiteY1" fmla="*/ 424390 h 9342998"/>
              <a:gd name="connsiteX2" fmla="*/ 8097837 w 8097837"/>
              <a:gd name="connsiteY2" fmla="*/ 9342998 h 9342998"/>
              <a:gd name="connsiteX3" fmla="*/ 0 w 8097837"/>
              <a:gd name="connsiteY3" fmla="*/ 9342998 h 934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7837" h="9342998">
                <a:moveTo>
                  <a:pt x="0" y="0"/>
                </a:moveTo>
                <a:lnTo>
                  <a:pt x="8097837" y="424390"/>
                </a:lnTo>
                <a:lnTo>
                  <a:pt x="8097837" y="9342998"/>
                </a:lnTo>
                <a:lnTo>
                  <a:pt x="0" y="93429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Add an image</a:t>
            </a: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96"/>
          <a:stretch/>
        </p:blipFill>
        <p:spPr>
          <a:xfrm>
            <a:off x="9370318" y="2430365"/>
            <a:ext cx="8917682" cy="2011429"/>
          </a:xfrm>
          <a:prstGeom prst="rect">
            <a:avLst/>
          </a:prstGeom>
        </p:spPr>
      </p:pic>
      <p:sp>
        <p:nvSpPr>
          <p:cNvPr id="13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9723490" y="3149508"/>
            <a:ext cx="8378425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958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 userDrawn="1"/>
        </p:nvCxnSpPr>
        <p:spPr>
          <a:xfrm flipV="1">
            <a:off x="-319314" y="43365"/>
            <a:ext cx="18966849" cy="10327402"/>
          </a:xfrm>
          <a:prstGeom prst="line">
            <a:avLst/>
          </a:prstGeom>
          <a:ln w="1524000"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V="1">
            <a:off x="-1109046" y="-552450"/>
            <a:ext cx="20886875" cy="11372851"/>
          </a:xfrm>
          <a:prstGeom prst="line">
            <a:avLst/>
          </a:prstGeom>
          <a:ln w="2540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フリーフォーム 32"/>
          <p:cNvSpPr/>
          <p:nvPr userDrawn="1"/>
        </p:nvSpPr>
        <p:spPr>
          <a:xfrm>
            <a:off x="344018" y="4913606"/>
            <a:ext cx="5399807" cy="2503103"/>
          </a:xfrm>
          <a:custGeom>
            <a:avLst/>
            <a:gdLst>
              <a:gd name="connsiteX0" fmla="*/ 0 w 5399807"/>
              <a:gd name="connsiteY0" fmla="*/ 0 h 2503103"/>
              <a:gd name="connsiteX1" fmla="*/ 5399807 w 5399807"/>
              <a:gd name="connsiteY1" fmla="*/ 0 h 2503103"/>
              <a:gd name="connsiteX2" fmla="*/ 5399807 w 5399807"/>
              <a:gd name="connsiteY2" fmla="*/ 2262444 h 2503103"/>
              <a:gd name="connsiteX3" fmla="*/ 3321065 w 5399807"/>
              <a:gd name="connsiteY3" fmla="*/ 2262444 h 2503103"/>
              <a:gd name="connsiteX4" fmla="*/ 3181482 w 5399807"/>
              <a:gd name="connsiteY4" fmla="*/ 2503103 h 2503103"/>
              <a:gd name="connsiteX5" fmla="*/ 3041901 w 5399807"/>
              <a:gd name="connsiteY5" fmla="*/ 2262444 h 2503103"/>
              <a:gd name="connsiteX6" fmla="*/ 0 w 5399807"/>
              <a:gd name="connsiteY6" fmla="*/ 2262444 h 250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99807" h="2503103">
                <a:moveTo>
                  <a:pt x="0" y="0"/>
                </a:moveTo>
                <a:lnTo>
                  <a:pt x="5399807" y="0"/>
                </a:lnTo>
                <a:lnTo>
                  <a:pt x="5399807" y="2262444"/>
                </a:lnTo>
                <a:lnTo>
                  <a:pt x="3321065" y="2262444"/>
                </a:lnTo>
                <a:lnTo>
                  <a:pt x="3181482" y="2503103"/>
                </a:lnTo>
                <a:lnTo>
                  <a:pt x="3041901" y="2262444"/>
                </a:lnTo>
                <a:lnTo>
                  <a:pt x="0" y="226244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5" name="フリーフォーム 34"/>
          <p:cNvSpPr/>
          <p:nvPr userDrawn="1"/>
        </p:nvSpPr>
        <p:spPr>
          <a:xfrm rot="5400000" flipH="1">
            <a:off x="5960183" y="565306"/>
            <a:ext cx="2262445" cy="5640465"/>
          </a:xfrm>
          <a:custGeom>
            <a:avLst/>
            <a:gdLst>
              <a:gd name="connsiteX0" fmla="*/ 2262445 w 2262445"/>
              <a:gd name="connsiteY0" fmla="*/ 5640465 h 5640465"/>
              <a:gd name="connsiteX1" fmla="*/ 2262445 w 2262445"/>
              <a:gd name="connsiteY1" fmla="*/ 240658 h 5640465"/>
              <a:gd name="connsiteX2" fmla="*/ 843910 w 2262445"/>
              <a:gd name="connsiteY2" fmla="*/ 240658 h 5640465"/>
              <a:gd name="connsiteX3" fmla="*/ 704329 w 2262445"/>
              <a:gd name="connsiteY3" fmla="*/ 0 h 5640465"/>
              <a:gd name="connsiteX4" fmla="*/ 564747 w 2262445"/>
              <a:gd name="connsiteY4" fmla="*/ 240658 h 5640465"/>
              <a:gd name="connsiteX5" fmla="*/ 0 w 2262445"/>
              <a:gd name="connsiteY5" fmla="*/ 240658 h 5640465"/>
              <a:gd name="connsiteX6" fmla="*/ 0 w 2262445"/>
              <a:gd name="connsiteY6" fmla="*/ 5640465 h 564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2445" h="5640465">
                <a:moveTo>
                  <a:pt x="2262445" y="5640465"/>
                </a:moveTo>
                <a:lnTo>
                  <a:pt x="2262445" y="240658"/>
                </a:lnTo>
                <a:lnTo>
                  <a:pt x="843910" y="240658"/>
                </a:lnTo>
                <a:lnTo>
                  <a:pt x="704329" y="0"/>
                </a:lnTo>
                <a:lnTo>
                  <a:pt x="564747" y="240658"/>
                </a:lnTo>
                <a:lnTo>
                  <a:pt x="0" y="240658"/>
                </a:lnTo>
                <a:lnTo>
                  <a:pt x="0" y="564046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4" name="フリーフォーム 33"/>
          <p:cNvSpPr/>
          <p:nvPr userDrawn="1"/>
        </p:nvSpPr>
        <p:spPr>
          <a:xfrm rot="5400000" flipH="1" flipV="1">
            <a:off x="10162879" y="4848260"/>
            <a:ext cx="2262445" cy="5639094"/>
          </a:xfrm>
          <a:custGeom>
            <a:avLst/>
            <a:gdLst>
              <a:gd name="connsiteX0" fmla="*/ 2262445 w 2262445"/>
              <a:gd name="connsiteY0" fmla="*/ 239287 h 5639094"/>
              <a:gd name="connsiteX1" fmla="*/ 2262445 w 2262445"/>
              <a:gd name="connsiteY1" fmla="*/ 5639094 h 5639094"/>
              <a:gd name="connsiteX2" fmla="*/ 0 w 2262445"/>
              <a:gd name="connsiteY2" fmla="*/ 5639094 h 5639094"/>
              <a:gd name="connsiteX3" fmla="*/ 0 w 2262445"/>
              <a:gd name="connsiteY3" fmla="*/ 239287 h 5639094"/>
              <a:gd name="connsiteX4" fmla="*/ 1741580 w 2262445"/>
              <a:gd name="connsiteY4" fmla="*/ 239287 h 5639094"/>
              <a:gd name="connsiteX5" fmla="*/ 1880366 w 2262445"/>
              <a:gd name="connsiteY5" fmla="*/ 0 h 5639094"/>
              <a:gd name="connsiteX6" fmla="*/ 2019152 w 2262445"/>
              <a:gd name="connsiteY6" fmla="*/ 239287 h 563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2445" h="5639094">
                <a:moveTo>
                  <a:pt x="2262445" y="239287"/>
                </a:moveTo>
                <a:lnTo>
                  <a:pt x="2262445" y="5639094"/>
                </a:lnTo>
                <a:lnTo>
                  <a:pt x="0" y="5639094"/>
                </a:lnTo>
                <a:lnTo>
                  <a:pt x="0" y="239287"/>
                </a:lnTo>
                <a:lnTo>
                  <a:pt x="1741580" y="239287"/>
                </a:lnTo>
                <a:lnTo>
                  <a:pt x="1880366" y="0"/>
                </a:lnTo>
                <a:lnTo>
                  <a:pt x="2019152" y="239287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6" name="フリーフォーム 35"/>
          <p:cNvSpPr/>
          <p:nvPr userDrawn="1"/>
        </p:nvSpPr>
        <p:spPr>
          <a:xfrm>
            <a:off x="12394629" y="3551340"/>
            <a:ext cx="5399807" cy="2503104"/>
          </a:xfrm>
          <a:custGeom>
            <a:avLst/>
            <a:gdLst>
              <a:gd name="connsiteX0" fmla="*/ 2177346 w 5399807"/>
              <a:gd name="connsiteY0" fmla="*/ 0 h 2503104"/>
              <a:gd name="connsiteX1" fmla="*/ 2316929 w 5399807"/>
              <a:gd name="connsiteY1" fmla="*/ 240660 h 2503104"/>
              <a:gd name="connsiteX2" fmla="*/ 5399807 w 5399807"/>
              <a:gd name="connsiteY2" fmla="*/ 240660 h 2503104"/>
              <a:gd name="connsiteX3" fmla="*/ 5399807 w 5399807"/>
              <a:gd name="connsiteY3" fmla="*/ 2503104 h 2503104"/>
              <a:gd name="connsiteX4" fmla="*/ 0 w 5399807"/>
              <a:gd name="connsiteY4" fmla="*/ 2503104 h 2503104"/>
              <a:gd name="connsiteX5" fmla="*/ 0 w 5399807"/>
              <a:gd name="connsiteY5" fmla="*/ 240660 h 2503104"/>
              <a:gd name="connsiteX6" fmla="*/ 2037764 w 5399807"/>
              <a:gd name="connsiteY6" fmla="*/ 240660 h 250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99807" h="2503104">
                <a:moveTo>
                  <a:pt x="2177346" y="0"/>
                </a:moveTo>
                <a:lnTo>
                  <a:pt x="2316929" y="240660"/>
                </a:lnTo>
                <a:lnTo>
                  <a:pt x="5399807" y="240660"/>
                </a:lnTo>
                <a:lnTo>
                  <a:pt x="5399807" y="2503104"/>
                </a:lnTo>
                <a:lnTo>
                  <a:pt x="0" y="2503104"/>
                </a:lnTo>
                <a:lnTo>
                  <a:pt x="0" y="240660"/>
                </a:lnTo>
                <a:lnTo>
                  <a:pt x="2037764" y="24066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9692">
            <a:off x="3120285" y="7261545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7355128" y="6050513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9692">
            <a:off x="10305058" y="3012215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14395724" y="2272521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テキスト プレースホルダー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90897" y="4944329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2" name="テキスト プレースホルダー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0897" y="5588772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15" name="テキスト プレースホルダー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18052" y="2285039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18052" y="2929482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19" name="テキスト プレースホルダー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960720" y="656730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0" name="テキスト プレースホルダー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960720" y="7211751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23" name="テキスト プレースホルダー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641508" y="3822723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641508" y="4467166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pic>
        <p:nvPicPr>
          <p:cNvPr id="27" name="図 2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96"/>
          <a:stretch/>
        </p:blipFill>
        <p:spPr>
          <a:xfrm>
            <a:off x="9370318" y="33336"/>
            <a:ext cx="8917682" cy="2011429"/>
          </a:xfrm>
          <a:prstGeom prst="rect">
            <a:avLst/>
          </a:prstGeom>
        </p:spPr>
      </p:pic>
      <p:sp>
        <p:nvSpPr>
          <p:cNvPr id="28" name="タイトル 1"/>
          <p:cNvSpPr>
            <a:spLocks noGrp="1"/>
          </p:cNvSpPr>
          <p:nvPr userDrawn="1">
            <p:ph type="title" hasCustomPrompt="1"/>
          </p:nvPr>
        </p:nvSpPr>
        <p:spPr>
          <a:xfrm rot="21420000">
            <a:off x="9807898" y="752479"/>
            <a:ext cx="8378425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48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25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25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4" grpId="0" animBg="1"/>
      <p:bldP spid="36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60" y="1659857"/>
            <a:ext cx="2738925" cy="3158829"/>
          </a:xfrm>
          <a:prstGeom prst="rect">
            <a:avLst/>
          </a:prstGeom>
        </p:spPr>
      </p:pic>
      <p:sp>
        <p:nvSpPr>
          <p:cNvPr id="27" name="正方形/長方形 26"/>
          <p:cNvSpPr/>
          <p:nvPr userDrawn="1"/>
        </p:nvSpPr>
        <p:spPr>
          <a:xfrm>
            <a:off x="-1" y="4898969"/>
            <a:ext cx="5067063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0" y="2519036"/>
            <a:ext cx="6438556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0" y="7287349"/>
            <a:ext cx="6438556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3241757" y="4898969"/>
            <a:ext cx="5046243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1865253" y="7287349"/>
            <a:ext cx="6422747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1869064" y="2504185"/>
            <a:ext cx="6422747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022" y="4046072"/>
            <a:ext cx="2738925" cy="315882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037" y="6432289"/>
            <a:ext cx="2738925" cy="315882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27" y="6432289"/>
            <a:ext cx="2738925" cy="3158829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35" y="1672563"/>
            <a:ext cx="2738925" cy="3158829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00" y="4046072"/>
            <a:ext cx="2738925" cy="315882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六角形 5"/>
          <p:cNvSpPr/>
          <p:nvPr userDrawn="1"/>
        </p:nvSpPr>
        <p:spPr>
          <a:xfrm rot="5400000">
            <a:off x="7638626" y="4310851"/>
            <a:ext cx="3040004" cy="2620693"/>
          </a:xfrm>
          <a:prstGeom prst="hexagon">
            <a:avLst>
              <a:gd name="adj" fmla="val 30273"/>
              <a:gd name="vf" fmla="val 11547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855538" y="4889182"/>
            <a:ext cx="2613438" cy="144721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0141538" y="262338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74629" y="3494211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33" hasCustomPrompt="1"/>
          </p:nvPr>
        </p:nvSpPr>
        <p:spPr>
          <a:xfrm>
            <a:off x="11523416" y="4959742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656507" y="5830573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10131658" y="729929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264749" y="8170127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7345240" y="729929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6478331" y="8170127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5982636" y="4973248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5115727" y="5844079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7359754" y="2644651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6492845" y="3515482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955498" y="2519036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13337376" y="4891155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44" hasCustomPrompt="1"/>
          </p:nvPr>
        </p:nvSpPr>
        <p:spPr>
          <a:xfrm>
            <a:off x="11955498" y="7302201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45" hasCustomPrompt="1"/>
          </p:nvPr>
        </p:nvSpPr>
        <p:spPr>
          <a:xfrm>
            <a:off x="1628619" y="7287349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46" hasCustomPrompt="1"/>
          </p:nvPr>
        </p:nvSpPr>
        <p:spPr>
          <a:xfrm>
            <a:off x="272835" y="4913821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1649156" y="2519036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4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48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6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5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750"/>
                            </p:stCondLst>
                            <p:childTnLst>
                              <p:par>
                                <p:cTn id="10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250"/>
                            </p:stCondLst>
                            <p:childTnLst>
                              <p:par>
                                <p:cTn id="1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750"/>
                            </p:stCondLst>
                            <p:childTnLst>
                              <p:par>
                                <p:cTn id="1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250"/>
                            </p:stCondLst>
                            <p:childTnLst>
                              <p:par>
                                <p:cTn id="1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750"/>
                            </p:stCondLst>
                            <p:childTnLst>
                              <p:par>
                                <p:cTn id="1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50"/>
                            </p:stCondLst>
                            <p:childTnLst>
                              <p:par>
                                <p:cTn id="1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8750"/>
                            </p:stCondLst>
                            <p:childTnLst>
                              <p:par>
                                <p:cTn id="16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9250"/>
                            </p:stCondLst>
                            <p:childTnLst>
                              <p:par>
                                <p:cTn id="1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9750"/>
                            </p:stCondLst>
                            <p:childTnLst>
                              <p:par>
                                <p:cTn id="1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animBg="1"/>
      <p:bldP spid="26" grpId="0" animBg="1"/>
      <p:bldP spid="23" grpId="0" animBg="1"/>
      <p:bldP spid="24" grpId="0" animBg="1"/>
      <p:bldP spid="16" grpId="0" animBg="1"/>
      <p:bldP spid="6" grpId="0" animBg="1"/>
      <p:bldP spid="1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573194"/>
            <a:ext cx="18286413" cy="323556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971403" y="3685734"/>
            <a:ext cx="12343607" cy="2996419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1649" flipH="1">
            <a:off x="2854973" y="2368931"/>
            <a:ext cx="460258" cy="8472928"/>
          </a:xfrm>
          <a:prstGeom prst="rect">
            <a:avLst/>
          </a:prstGeom>
          <a:effectLst>
            <a:outerShdw blurRad="215900" dist="139700" dir="126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8184">
            <a:off x="15047782" y="987296"/>
            <a:ext cx="1835637" cy="2246350"/>
          </a:xfrm>
          <a:prstGeom prst="rect">
            <a:avLst/>
          </a:prstGeom>
          <a:effectLst>
            <a:outerShdw blurRad="203200" dist="101600" dir="144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3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8328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991992" y="3230429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817281" y="3261215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02346" y="4391810"/>
            <a:ext cx="6851923" cy="341545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952296" y="3216211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 rot="21600000">
            <a:off x="9728271" y="3230430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 rot="-180000">
            <a:off x="9553560" y="3261216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38625" y="4391811"/>
            <a:ext cx="6851923" cy="341545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9688575" y="3216212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290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3118275"/>
            <a:ext cx="18286413" cy="472552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4405812"/>
            <a:ext cx="15049672" cy="3077948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582366" y="3469708"/>
            <a:ext cx="15049672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468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8286412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502246" y="7843800"/>
            <a:ext cx="1727646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68029" y="7483760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SECTION NUMBER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477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991992" y="3230429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817281" y="3261215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952296" y="3216211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 rot="21600000">
            <a:off x="9728271" y="3230430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 rot="-180000">
            <a:off x="9553560" y="3261216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9688575" y="3216212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402346" y="4374859"/>
            <a:ext cx="6851923" cy="3432402"/>
          </a:xfrm>
          <a:noFill/>
        </p:spPr>
        <p:txBody>
          <a:bodyPr anchor="t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720000" indent="-360000">
              <a:spcBef>
                <a:spcPts val="0"/>
              </a:spcBef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baseline="0">
                <a:solidFill>
                  <a:srgbClr val="51515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2pPr>
          </a:lstStyle>
          <a:p>
            <a:pPr lvl="0"/>
            <a:r>
              <a:rPr kumimoji="1" lang="en-US" altLang="ja-JP" dirty="0"/>
              <a:t>TEXT HERE</a:t>
            </a:r>
          </a:p>
          <a:p>
            <a:pPr lvl="1"/>
            <a:r>
              <a:rPr kumimoji="1" lang="en-US" altLang="ja-JP" dirty="0"/>
              <a:t>Level 2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07885" y="4374859"/>
            <a:ext cx="6851923" cy="3432402"/>
          </a:xfrm>
          <a:noFill/>
        </p:spPr>
        <p:txBody>
          <a:bodyPr anchor="t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720000" indent="-360000">
              <a:spcBef>
                <a:spcPts val="0"/>
              </a:spcBef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baseline="0">
                <a:solidFill>
                  <a:srgbClr val="51515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2pPr>
          </a:lstStyle>
          <a:p>
            <a:pPr lvl="0"/>
            <a:r>
              <a:rPr kumimoji="1" lang="en-US" altLang="ja-JP" dirty="0"/>
              <a:t>TEXT HERE</a:t>
            </a:r>
          </a:p>
          <a:p>
            <a:pPr lvl="1"/>
            <a:r>
              <a:rPr kumimoji="1" lang="en-US" altLang="ja-JP" dirty="0"/>
              <a:t>Level 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75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706187" y="3207022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531477" y="3249006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51822" y="4392133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666491" y="3204002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 rot="21600000">
            <a:off x="6442906" y="3208285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 rot="-180000">
            <a:off x="6268196" y="3250269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588541" y="4393396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6403210" y="3205265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 rot="21600000">
            <a:off x="12179624" y="3208285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 rot="-180000">
            <a:off x="12004914" y="3250269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325259" y="4393396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-180000">
            <a:off x="12139928" y="3205265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606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0" y="2983260"/>
            <a:ext cx="18286413" cy="571563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3364413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12636" y="336146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3079189" y="3571539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1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012636" y="3964676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8" y="5201954"/>
            <a:ext cx="1169674" cy="1169674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12636" y="5199002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7" name="テキスト ボックス 26"/>
          <p:cNvSpPr txBox="1"/>
          <p:nvPr userDrawn="1"/>
        </p:nvSpPr>
        <p:spPr>
          <a:xfrm>
            <a:off x="3079188" y="5409080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2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2636" y="5802217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7029100"/>
            <a:ext cx="1169674" cy="1169674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012636" y="702614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5" name="テキスト ボックス 34"/>
          <p:cNvSpPr txBox="1"/>
          <p:nvPr userDrawn="1"/>
        </p:nvSpPr>
        <p:spPr>
          <a:xfrm>
            <a:off x="3079189" y="7236226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3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012636" y="7629363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3382566"/>
            <a:ext cx="1169674" cy="1169674"/>
          </a:xfrm>
          <a:prstGeom prst="rect">
            <a:avLst/>
          </a:prstGeom>
        </p:spPr>
      </p:pic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615442" y="3379614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9" name="テキスト ボックス 38"/>
          <p:cNvSpPr txBox="1"/>
          <p:nvPr userDrawn="1"/>
        </p:nvSpPr>
        <p:spPr>
          <a:xfrm>
            <a:off x="9681995" y="3589692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4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15442" y="3982829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4" y="5220107"/>
            <a:ext cx="1169674" cy="1169674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615442" y="5217155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3" name="テキスト ボックス 42"/>
          <p:cNvSpPr txBox="1"/>
          <p:nvPr userDrawn="1"/>
        </p:nvSpPr>
        <p:spPr>
          <a:xfrm>
            <a:off x="9681994" y="5427233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5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615442" y="5820370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7047253"/>
            <a:ext cx="1169674" cy="1169674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615442" y="704430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7" name="テキスト ボックス 46"/>
          <p:cNvSpPr txBox="1"/>
          <p:nvPr userDrawn="1"/>
        </p:nvSpPr>
        <p:spPr>
          <a:xfrm>
            <a:off x="9681995" y="7254379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6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615442" y="7647516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5172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0" y="2815771"/>
            <a:ext cx="18286413" cy="618308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3364413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12636" y="336146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012636" y="3964676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8" y="5201954"/>
            <a:ext cx="1169674" cy="1169674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12636" y="5199002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2636" y="5802217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7029100"/>
            <a:ext cx="1169674" cy="1169674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012636" y="702614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012636" y="7629363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3382566"/>
            <a:ext cx="1169674" cy="1169674"/>
          </a:xfrm>
          <a:prstGeom prst="rect">
            <a:avLst/>
          </a:prstGeom>
        </p:spPr>
      </p:pic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615442" y="3379614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15442" y="3982829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4" y="5220107"/>
            <a:ext cx="1169674" cy="1169674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615442" y="5217155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615442" y="5820370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7047253"/>
            <a:ext cx="1169674" cy="1169674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615442" y="704430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615442" y="7647516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2994600" y="36194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2994600" y="5459640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2994600" y="7286786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594073" y="36194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9594073" y="5459640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9594073" y="7286786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452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750"/>
                            </p:stCondLst>
                            <p:childTnLst>
                              <p:par>
                                <p:cTn id="10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2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49" grpId="0"/>
      <p:bldP spid="51" grpId="0"/>
      <p:bldP spid="52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885261" y="3550288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3000327" y="2743038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32140" y="3928489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3426307" y="2950164"/>
            <a:ext cx="317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132140" y="4531704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6454932" y="355390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8569998" y="2746657"/>
            <a:ext cx="1169674" cy="1169674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701811" y="393210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8929453" y="2953783"/>
            <a:ext cx="45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701811" y="453532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2024319" y="355028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3" name="図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4139385" y="2743037"/>
            <a:ext cx="1169674" cy="1169674"/>
          </a:xfrm>
          <a:prstGeom prst="rect">
            <a:avLst/>
          </a:prstGeom>
        </p:spPr>
      </p:pic>
      <p:sp>
        <p:nvSpPr>
          <p:cNvPr id="5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271198" y="392848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5" name="テキスト ボックス 54"/>
          <p:cNvSpPr txBox="1"/>
          <p:nvPr userDrawn="1"/>
        </p:nvSpPr>
        <p:spPr>
          <a:xfrm>
            <a:off x="14432316" y="2950163"/>
            <a:ext cx="58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71198" y="453170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7" name="正方形/長方形 56"/>
          <p:cNvSpPr/>
          <p:nvPr userDrawn="1"/>
        </p:nvSpPr>
        <p:spPr>
          <a:xfrm>
            <a:off x="862286" y="6580041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8" name="図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2977352" y="5772791"/>
            <a:ext cx="1169674" cy="1169674"/>
          </a:xfrm>
          <a:prstGeom prst="rect">
            <a:avLst/>
          </a:prstGeom>
        </p:spPr>
      </p:pic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09165" y="6958242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0" name="テキスト ボックス 59"/>
          <p:cNvSpPr txBox="1"/>
          <p:nvPr userDrawn="1"/>
        </p:nvSpPr>
        <p:spPr>
          <a:xfrm>
            <a:off x="3253451" y="5979917"/>
            <a:ext cx="617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09165" y="7561457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431957" y="658366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8547023" y="5776410"/>
            <a:ext cx="1169674" cy="1169674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78836" y="696186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8889647" y="5983536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78836" y="756507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7" name="正方形/長方形 66"/>
          <p:cNvSpPr/>
          <p:nvPr userDrawn="1"/>
        </p:nvSpPr>
        <p:spPr>
          <a:xfrm>
            <a:off x="12001344" y="658004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4116410" y="5772790"/>
            <a:ext cx="1169674" cy="1169674"/>
          </a:xfrm>
          <a:prstGeom prst="rect">
            <a:avLst/>
          </a:prstGeom>
        </p:spPr>
      </p:pic>
      <p:sp>
        <p:nvSpPr>
          <p:cNvPr id="6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248223" y="695824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70" name="テキスト ボックス 69"/>
          <p:cNvSpPr txBox="1"/>
          <p:nvPr userDrawn="1"/>
        </p:nvSpPr>
        <p:spPr>
          <a:xfrm>
            <a:off x="14392509" y="5979916"/>
            <a:ext cx="617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248223" y="756145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9752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000"/>
                            </p:stCondLst>
                            <p:childTnLst>
                              <p:par>
                                <p:cTn id="1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3630566" y="3550288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5745632" y="2743038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877445" y="3928489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6171612" y="2950164"/>
            <a:ext cx="317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877445" y="4531704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200237" y="355390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1315303" y="2746657"/>
            <a:ext cx="1169674" cy="1169674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447116" y="393210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1674758" y="2953783"/>
            <a:ext cx="45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47116" y="453532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7" name="正方形/長方形 56"/>
          <p:cNvSpPr/>
          <p:nvPr userDrawn="1"/>
        </p:nvSpPr>
        <p:spPr>
          <a:xfrm>
            <a:off x="3607591" y="6580041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8" name="図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5722657" y="5772791"/>
            <a:ext cx="1169674" cy="1169674"/>
          </a:xfrm>
          <a:prstGeom prst="rect">
            <a:avLst/>
          </a:prstGeom>
        </p:spPr>
      </p:pic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854470" y="6958242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0" name="テキスト ボックス 59"/>
          <p:cNvSpPr txBox="1"/>
          <p:nvPr userDrawn="1"/>
        </p:nvSpPr>
        <p:spPr>
          <a:xfrm>
            <a:off x="6015588" y="5979917"/>
            <a:ext cx="58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854470" y="7561457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2" name="正方形/長方形 61"/>
          <p:cNvSpPr/>
          <p:nvPr userDrawn="1"/>
        </p:nvSpPr>
        <p:spPr>
          <a:xfrm>
            <a:off x="9177262" y="658366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1292328" y="5776410"/>
            <a:ext cx="1169674" cy="1169674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24141" y="696186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11568427" y="5983536"/>
            <a:ext cx="617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4141" y="756507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0889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 userDrawn="1"/>
        </p:nvSpPr>
        <p:spPr>
          <a:xfrm>
            <a:off x="463445" y="467343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38" y="4017945"/>
            <a:ext cx="1233639" cy="1233639"/>
          </a:xfrm>
          <a:prstGeom prst="rect">
            <a:avLst/>
          </a:prstGeom>
        </p:spPr>
      </p:pic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20962" y="536228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53455" y="256307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839322" y="43076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3927279" y="467343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72" y="4017945"/>
            <a:ext cx="1233639" cy="1233639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84796" y="536228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7289" y="256307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303156" y="43076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7391113" y="4673133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06" y="4017646"/>
            <a:ext cx="1233639" cy="1233639"/>
          </a:xfrm>
          <a:prstGeom prst="rect">
            <a:avLst/>
          </a:prstGeom>
        </p:spPr>
      </p:pic>
      <p:sp>
        <p:nvSpPr>
          <p:cNvPr id="6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548630" y="5361981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481123" y="2562779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766990" y="4307315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正方形/長方形 71"/>
          <p:cNvSpPr/>
          <p:nvPr userDrawn="1"/>
        </p:nvSpPr>
        <p:spPr>
          <a:xfrm>
            <a:off x="10854947" y="4673133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3" name="図 7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540" y="4017646"/>
            <a:ext cx="1233639" cy="1233639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12464" y="5361981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44957" y="2562779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76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>
            <a:off x="12230824" y="4307315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4318782" y="467137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8" name="図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375" y="4015885"/>
            <a:ext cx="1233639" cy="1233639"/>
          </a:xfrm>
          <a:prstGeom prst="rect">
            <a:avLst/>
          </a:prstGeom>
        </p:spPr>
      </p:pic>
      <p:sp>
        <p:nvSpPr>
          <p:cNvPr id="7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476299" y="536022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408792" y="256101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81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15694659" y="430555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415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/>
      <p:bldP spid="67" grpId="0" animBg="1"/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/>
      <p:bldP spid="72" grpId="0" animBg="1"/>
      <p:bldP spid="7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/>
      <p:bldP spid="77" grpId="0" animBg="1"/>
      <p:bldP spid="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659058"/>
            <a:ext cx="18286413" cy="36896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48351" y="3957985"/>
            <a:ext cx="6925249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1292769" y="3130395"/>
            <a:ext cx="8768499" cy="471035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522927" y="3365565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703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31520" y="5727600"/>
            <a:ext cx="7990450" cy="37680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54300" y="2457375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68323" y="2666543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9999" y="7393750"/>
            <a:ext cx="7187128" cy="1790372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1117459" y="6431673"/>
            <a:ext cx="717474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528324" y="5737428"/>
            <a:ext cx="7990450" cy="37680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9751104" y="2467203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9965127" y="2676371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896803" y="7403578"/>
            <a:ext cx="7187128" cy="1790372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9914263" y="6441501"/>
            <a:ext cx="717474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940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5728564"/>
            <a:ext cx="18286413" cy="36454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798797"/>
            <a:ext cx="16696854" cy="1575172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848166" y="2062584"/>
            <a:ext cx="8768499" cy="471035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5078324" y="2297754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4960250" y="6757118"/>
            <a:ext cx="887237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326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8286412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12945" y="7528765"/>
            <a:ext cx="14740451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6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SECTION NUMBER</a:t>
            </a:r>
            <a:endParaRPr kumimoji="1" lang="ja-JP" alt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952296" y="7483759"/>
            <a:ext cx="1575175" cy="157332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49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04844" y="5604797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29956" y="2900988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642900" y="3089969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62" y="6702836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556166" y="5717272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6245503" y="5586876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6370615" y="288306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6583559" y="307204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425521" y="6684915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6496825" y="5699351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12203547" y="5575630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392017">
            <a:off x="12328659" y="287182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392017">
            <a:off x="12541603" y="306080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383565" y="6673669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 rot="21420000">
            <a:off x="12454869" y="5688105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422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29956" y="2135903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642900" y="2324884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556166" y="4952187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6370615" y="2117982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6583559" y="2306963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6496825" y="4934266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392017">
            <a:off x="12328659" y="2106736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392017">
            <a:off x="12541603" y="2295717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 rot="21420000">
            <a:off x="12454869" y="4923020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23"/>
          <p:cNvSpPr>
            <a:spLocks noGrp="1"/>
          </p:cNvSpPr>
          <p:nvPr>
            <p:ph type="body" sz="quarter" idx="32" hasCustomPrompt="1"/>
          </p:nvPr>
        </p:nvSpPr>
        <p:spPr>
          <a:xfrm rot="21392017">
            <a:off x="384951" y="5871318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 rot="21392017">
            <a:off x="597895" y="6060299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 rot="21420000">
            <a:off x="511161" y="8687602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23"/>
          <p:cNvSpPr>
            <a:spLocks noGrp="1"/>
          </p:cNvSpPr>
          <p:nvPr>
            <p:ph type="body" sz="quarter" idx="35" hasCustomPrompt="1"/>
          </p:nvPr>
        </p:nvSpPr>
        <p:spPr>
          <a:xfrm rot="21392017">
            <a:off x="6325610" y="585339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8"/>
          <p:cNvSpPr>
            <a:spLocks noGrp="1"/>
          </p:cNvSpPr>
          <p:nvPr>
            <p:ph type="pic" sz="quarter" idx="36" hasCustomPrompt="1"/>
          </p:nvPr>
        </p:nvSpPr>
        <p:spPr>
          <a:xfrm rot="21392017">
            <a:off x="6538554" y="604237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 rot="21420000">
            <a:off x="6451820" y="8669681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5" name="テキスト プレースホルダー 23"/>
          <p:cNvSpPr>
            <a:spLocks noGrp="1"/>
          </p:cNvSpPr>
          <p:nvPr>
            <p:ph type="body" sz="quarter" idx="38" hasCustomPrompt="1"/>
          </p:nvPr>
        </p:nvSpPr>
        <p:spPr>
          <a:xfrm rot="21392017">
            <a:off x="12283654" y="584215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6" name="図プレースホルダー 8"/>
          <p:cNvSpPr>
            <a:spLocks noGrp="1"/>
          </p:cNvSpPr>
          <p:nvPr>
            <p:ph type="pic" sz="quarter" idx="39" hasCustomPrompt="1"/>
          </p:nvPr>
        </p:nvSpPr>
        <p:spPr>
          <a:xfrm rot="21392017">
            <a:off x="12496598" y="603113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 rot="21420000">
            <a:off x="12409864" y="8658435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3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0" y="4513430"/>
            <a:ext cx="18286413" cy="41854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8241" y="5638554"/>
            <a:ext cx="7915359" cy="277845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62327" y="2779906"/>
            <a:ext cx="7968745" cy="428073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85020" y="3000530"/>
            <a:ext cx="7523358" cy="38394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1020142" y="7007341"/>
            <a:ext cx="7915359" cy="108012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54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60287" y="4693450"/>
            <a:ext cx="7915359" cy="855095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883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723900" y="6043599"/>
            <a:ext cx="8051800" cy="34653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97302" y="7618774"/>
            <a:ext cx="7516102" cy="1575176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54300" y="2457375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68323" y="2666543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969630" y="6388241"/>
            <a:ext cx="7496149" cy="108012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54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38616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243" y="3162283"/>
            <a:ext cx="1726963" cy="1726963"/>
          </a:xfrm>
          <a:prstGeom prst="rect">
            <a:avLst/>
          </a:prstGeom>
        </p:spPr>
      </p:pic>
      <p:sp>
        <p:nvSpPr>
          <p:cNvPr id="13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9810592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86444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071" y="3162283"/>
            <a:ext cx="1726963" cy="1726963"/>
          </a:xfrm>
          <a:prstGeom prst="rect">
            <a:avLst/>
          </a:prstGeom>
        </p:spPr>
      </p:pic>
      <p:sp>
        <p:nvSpPr>
          <p:cNvPr id="16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12758420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834272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899" y="3162283"/>
            <a:ext cx="1726963" cy="1726963"/>
          </a:xfrm>
          <a:prstGeom prst="rect">
            <a:avLst/>
          </a:prstGeom>
        </p:spPr>
      </p:pic>
      <p:sp>
        <p:nvSpPr>
          <p:cNvPr id="19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15706248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070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5818574"/>
            <a:ext cx="18286413" cy="37354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381817" y="2283629"/>
            <a:ext cx="4195318" cy="5089833"/>
          </a:xfrm>
          <a:prstGeom prst="rect">
            <a:avLst/>
          </a:prstGeom>
        </p:spPr>
      </p:pic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420000">
            <a:off x="621205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4767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4812298" y="2279466"/>
            <a:ext cx="4195318" cy="5089833"/>
          </a:xfrm>
          <a:prstGeom prst="rect">
            <a:avLst/>
          </a:prstGeom>
        </p:spPr>
      </p:pic>
      <p:sp>
        <p:nvSpPr>
          <p:cNvPr id="26" name="図プレースホルダー 8"/>
          <p:cNvSpPr>
            <a:spLocks noGrp="1"/>
          </p:cNvSpPr>
          <p:nvPr>
            <p:ph type="pic" sz="quarter" idx="24" hasCustomPrompt="1"/>
          </p:nvPr>
        </p:nvSpPr>
        <p:spPr>
          <a:xfrm rot="21420000">
            <a:off x="5051686" y="2506625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4915343" y="8064662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 rot="21420000">
            <a:off x="4907217" y="7274031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9228517" y="2283629"/>
            <a:ext cx="4195318" cy="5089833"/>
          </a:xfrm>
          <a:prstGeom prst="rect">
            <a:avLst/>
          </a:prstGeom>
        </p:spPr>
      </p:pic>
      <p:sp>
        <p:nvSpPr>
          <p:cNvPr id="30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20000">
            <a:off x="9467905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3315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 rot="21420000">
            <a:off x="93234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3638552" y="2283629"/>
            <a:ext cx="4195318" cy="5089833"/>
          </a:xfrm>
          <a:prstGeom prst="rect">
            <a:avLst/>
          </a:prstGeom>
        </p:spPr>
      </p:pic>
      <p:sp>
        <p:nvSpPr>
          <p:cNvPr id="34" name="図プレースホルダー 8"/>
          <p:cNvSpPr>
            <a:spLocks noGrp="1"/>
          </p:cNvSpPr>
          <p:nvPr>
            <p:ph type="pic" sz="quarter" idx="30" hasCustomPrompt="1"/>
          </p:nvPr>
        </p:nvSpPr>
        <p:spPr>
          <a:xfrm rot="21420000">
            <a:off x="13877940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3741597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 rot="21420000">
            <a:off x="13733471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42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72276" y="4155046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713" y="3214527"/>
            <a:ext cx="1881038" cy="1881038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49246" y="2427342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155" y="5136045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999755" y="368169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6442509" y="4155045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46" y="3214526"/>
            <a:ext cx="1881038" cy="1881038"/>
          </a:xfrm>
          <a:prstGeom prst="rect">
            <a:avLst/>
          </a:prstGeom>
        </p:spPr>
      </p:pic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819479" y="2427341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89388" y="5136044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9988" y="3681695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113536" y="4155044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973" y="3214525"/>
            <a:ext cx="1881038" cy="1881038"/>
          </a:xfrm>
          <a:prstGeom prst="rect">
            <a:avLst/>
          </a:prstGeom>
        </p:spPr>
      </p:pic>
      <p:sp>
        <p:nvSpPr>
          <p:cNvPr id="2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490506" y="2427340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360415" y="5136043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4341015" y="3681694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0" y="7393750"/>
            <a:ext cx="18286413" cy="20702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47351" y="7573770"/>
            <a:ext cx="15926249" cy="166518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310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2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animBg="1"/>
      <p:bldP spid="2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29" grpId="0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1916327" y="2622142"/>
            <a:ext cx="6922171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822616" y="2308185"/>
            <a:ext cx="1584791" cy="1584791"/>
          </a:xfrm>
          <a:prstGeom prst="rect">
            <a:avLst/>
          </a:prstGeom>
        </p:spPr>
      </p:pic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498854" y="2877969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497795" y="3553044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 rot="21600000">
            <a:off x="1185984" y="2672057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542335" y="2637425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9448624" y="2323466"/>
            <a:ext cx="1584791" cy="1584791"/>
          </a:xfrm>
          <a:prstGeom prst="rect">
            <a:avLst/>
          </a:prstGeom>
        </p:spPr>
      </p:pic>
      <p:sp>
        <p:nvSpPr>
          <p:cNvPr id="1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24862" y="2893250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23803" y="3568325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 rot="21600000">
            <a:off x="9811992" y="2687338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916327" y="6237825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822616" y="5923866"/>
            <a:ext cx="1584791" cy="1584791"/>
          </a:xfrm>
          <a:prstGeom prst="rect">
            <a:avLst/>
          </a:prstGeom>
        </p:spPr>
      </p:pic>
      <p:sp>
        <p:nvSpPr>
          <p:cNvPr id="1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498854" y="6493650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2497795" y="7168725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 rot="21600000">
            <a:off x="1185984" y="6287738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0542335" y="6253106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9448624" y="5939147"/>
            <a:ext cx="1584791" cy="1584791"/>
          </a:xfrm>
          <a:prstGeom prst="rect">
            <a:avLst/>
          </a:prstGeom>
        </p:spPr>
      </p:pic>
      <p:sp>
        <p:nvSpPr>
          <p:cNvPr id="2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24862" y="6508931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23803" y="7184006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 rot="21600000">
            <a:off x="9811992" y="6303019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35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750"/>
                            </p:stCondLst>
                            <p:childTnLst>
                              <p:par>
                                <p:cTn id="80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animBg="1"/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60" y="3298295"/>
            <a:ext cx="3588452" cy="1692813"/>
          </a:xfrm>
          <a:prstGeom prst="rect">
            <a:avLst/>
          </a:prstGeom>
        </p:spPr>
      </p:pic>
      <p:sp>
        <p:nvSpPr>
          <p:cNvPr id="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16904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9225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549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9496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26" name="図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40" y="3298295"/>
            <a:ext cx="3588452" cy="1692813"/>
          </a:xfrm>
          <a:prstGeom prst="rect">
            <a:avLst/>
          </a:prstGeom>
        </p:spPr>
      </p:pic>
      <p:sp>
        <p:nvSpPr>
          <p:cNvPr id="2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648952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491273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11597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11544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220" y="3298295"/>
            <a:ext cx="3588452" cy="1692813"/>
          </a:xfrm>
          <a:prstGeom prst="rect">
            <a:avLst/>
          </a:prstGeom>
        </p:spPr>
      </p:pic>
      <p:sp>
        <p:nvSpPr>
          <p:cNvPr id="32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81000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23321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43645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3592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36" name="図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0" y="3298295"/>
            <a:ext cx="3588452" cy="1692813"/>
          </a:xfrm>
          <a:prstGeom prst="rect">
            <a:avLst/>
          </a:prstGeom>
        </p:spPr>
      </p:pic>
      <p:sp>
        <p:nvSpPr>
          <p:cNvPr id="37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1513048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355369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3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375640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82727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2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50"/>
                            </p:stCondLst>
                            <p:childTnLst>
                              <p:par>
                                <p:cTn id="8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7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5554378"/>
            <a:ext cx="18286413" cy="38645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849632"/>
            <a:ext cx="16696854" cy="1350149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1087311" y="7039542"/>
            <a:ext cx="1611179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1" y="2371724"/>
            <a:ext cx="16189717" cy="4634523"/>
          </a:xfrm>
          <a:prstGeom prst="rect">
            <a:avLst/>
          </a:prstGeom>
        </p:spPr>
      </p:pic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1328821" y="2594665"/>
            <a:ext cx="15706697" cy="4170109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607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 userDrawn="1"/>
        </p:nvSpPr>
        <p:spPr>
          <a:xfrm>
            <a:off x="0" y="4144483"/>
            <a:ext cx="18286413" cy="38343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519630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19" name="山形 18"/>
          <p:cNvSpPr/>
          <p:nvPr userDrawn="1"/>
        </p:nvSpPr>
        <p:spPr>
          <a:xfrm>
            <a:off x="4795105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2" name="山形 21"/>
          <p:cNvSpPr/>
          <p:nvPr userDrawn="1"/>
        </p:nvSpPr>
        <p:spPr>
          <a:xfrm>
            <a:off x="13346055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>
            <a:off x="9070580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4685" y="3761129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12236" y="4805252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05162" y="3761129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702713" y="4805252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5639" y="3776691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993190" y="4820814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3886115" y="3776691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283666" y="4820814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233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19" grpId="0" animBg="1"/>
      <p:bldP spid="22" grpId="0" animBg="1"/>
      <p:bldP spid="23" grpId="0" animBg="1"/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180000">
            <a:off x="668304" y="555289"/>
            <a:ext cx="17023562" cy="9132506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12945" y="7528765"/>
            <a:ext cx="14740451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6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SECTION NUMBER</a:t>
            </a:r>
            <a:endParaRPr kumimoji="1" lang="ja-JP" alt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952296" y="7483759"/>
            <a:ext cx="1575175" cy="157332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462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42641" y="5607446"/>
            <a:ext cx="450794" cy="45079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956665" y="5607446"/>
            <a:ext cx="450794" cy="450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0770689" y="5607446"/>
            <a:ext cx="450794" cy="450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4584714" y="5607446"/>
            <a:ext cx="450794" cy="450794"/>
          </a:xfrm>
          <a:prstGeom prst="rect">
            <a:avLst/>
          </a:prstGeom>
        </p:spPr>
      </p:pic>
      <p:sp>
        <p:nvSpPr>
          <p:cNvPr id="11" name="正方形/長方形 10"/>
          <p:cNvSpPr/>
          <p:nvPr userDrawn="1"/>
        </p:nvSpPr>
        <p:spPr>
          <a:xfrm>
            <a:off x="907291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>
            <a:off x="4746785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2" y="0"/>
                </a:moveTo>
                <a:lnTo>
                  <a:pt x="2610998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7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543313" y="2893249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7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20"/>
          <p:cNvSpPr/>
          <p:nvPr userDrawn="1"/>
        </p:nvSpPr>
        <p:spPr>
          <a:xfrm>
            <a:off x="12371407" y="6363972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1" y="0"/>
                </a:moveTo>
                <a:lnTo>
                  <a:pt x="2610997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5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616458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048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44506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5058530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8832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700938" y="302221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915745" y="6778284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547851" y="6775939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757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7" grpId="0" animBg="1"/>
      <p:bldP spid="2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2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11"/>
          <p:cNvSpPr>
            <a:spLocks noGrp="1"/>
          </p:cNvSpPr>
          <p:nvPr>
            <p:ph type="pic" sz="quarter" idx="15" hasCustomPrompt="1"/>
          </p:nvPr>
        </p:nvSpPr>
        <p:spPr>
          <a:xfrm>
            <a:off x="203234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13231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3843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9385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図プレースホルダー 11"/>
          <p:cNvSpPr>
            <a:spLocks noGrp="1"/>
          </p:cNvSpPr>
          <p:nvPr>
            <p:ph type="pic" sz="quarter" idx="16" hasCustomPrompt="1"/>
          </p:nvPr>
        </p:nvSpPr>
        <p:spPr>
          <a:xfrm>
            <a:off x="7590464" y="3046121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31" name="正方形/長方形 10"/>
          <p:cNvSpPr/>
          <p:nvPr userDrawn="1"/>
        </p:nvSpPr>
        <p:spPr>
          <a:xfrm rot="10800000">
            <a:off x="6690433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655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851974" y="678574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19" hasCustomPrompt="1"/>
          </p:nvPr>
        </p:nvSpPr>
        <p:spPr>
          <a:xfrm>
            <a:off x="1319358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1229355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519967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45509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06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1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 animBg="1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animBg="1"/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2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図プレースホルダー 11"/>
          <p:cNvSpPr>
            <a:spLocks noGrp="1"/>
          </p:cNvSpPr>
          <p:nvPr>
            <p:ph type="pic" sz="quarter" idx="16" hasCustomPrompt="1"/>
          </p:nvPr>
        </p:nvSpPr>
        <p:spPr>
          <a:xfrm>
            <a:off x="2032347" y="3046121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31" name="正方形/長方形 10"/>
          <p:cNvSpPr/>
          <p:nvPr userDrawn="1"/>
        </p:nvSpPr>
        <p:spPr>
          <a:xfrm rot="10800000">
            <a:off x="1132316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3843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93857" y="678574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19" hasCustomPrompt="1"/>
          </p:nvPr>
        </p:nvSpPr>
        <p:spPr>
          <a:xfrm>
            <a:off x="761296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671293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61905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87447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図プレースホルダー 11"/>
          <p:cNvSpPr>
            <a:spLocks noGrp="1"/>
          </p:cNvSpPr>
          <p:nvPr>
            <p:ph type="pic" sz="quarter" idx="22" hasCustomPrompt="1"/>
          </p:nvPr>
        </p:nvSpPr>
        <p:spPr>
          <a:xfrm>
            <a:off x="13193587" y="3046122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19" name="正方形/長方形 10"/>
          <p:cNvSpPr/>
          <p:nvPr userDrawn="1"/>
        </p:nvSpPr>
        <p:spPr>
          <a:xfrm rot="10800000">
            <a:off x="12293556" y="6380696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5199675" y="5413396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55097" y="6785741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74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/>
      <p:bldP spid="31" grpId="0" animBg="1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animBg="1"/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 animBg="1"/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42641" y="5607446"/>
            <a:ext cx="450794" cy="45079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956665" y="5607446"/>
            <a:ext cx="450794" cy="450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0770689" y="5607446"/>
            <a:ext cx="450794" cy="450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4584714" y="5607446"/>
            <a:ext cx="450794" cy="450794"/>
          </a:xfrm>
          <a:prstGeom prst="rect">
            <a:avLst/>
          </a:prstGeom>
        </p:spPr>
      </p:pic>
      <p:sp>
        <p:nvSpPr>
          <p:cNvPr id="11" name="正方形/長方形 10"/>
          <p:cNvSpPr/>
          <p:nvPr userDrawn="1"/>
        </p:nvSpPr>
        <p:spPr>
          <a:xfrm>
            <a:off x="907291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>
            <a:off x="4746785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2" y="0"/>
                </a:moveTo>
                <a:lnTo>
                  <a:pt x="2610998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7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543313" y="2893249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7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20"/>
          <p:cNvSpPr/>
          <p:nvPr userDrawn="1"/>
        </p:nvSpPr>
        <p:spPr>
          <a:xfrm>
            <a:off x="12371407" y="6363972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1" y="0"/>
                </a:moveTo>
                <a:lnTo>
                  <a:pt x="2610997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5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616458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048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44506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5058530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8832" y="3613330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700938" y="3610985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915745" y="7367059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547851" y="7364714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8832" y="2983260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4909309" y="6762057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700938" y="2983260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45330" y="6762057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7926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75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7" grpId="0" animBg="1"/>
      <p:bldP spid="2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7244820"/>
            <a:ext cx="18286413" cy="161632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867148"/>
            <a:ext cx="18286413" cy="41910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 rot="21600000">
            <a:off x="1942406" y="34460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546373" y="32076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 rot="21600000">
            <a:off x="1943044" y="4670124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2547011" y="4431737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 rot="21600000">
            <a:off x="1942406" y="58945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546373" y="56561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 rot="21600000">
            <a:off x="9548252" y="34460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152219" y="32076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 rot="21600000">
            <a:off x="9548890" y="4670124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52857" y="4431737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21600000">
            <a:off x="9548252" y="58945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52219" y="56561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377906"/>
            <a:ext cx="16696854" cy="1350149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247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 animBg="1"/>
      <p:bldP spid="7" grpId="0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 userDrawn="1"/>
        </p:nvSpPr>
        <p:spPr>
          <a:xfrm>
            <a:off x="888078" y="2852631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2940814"/>
            <a:ext cx="5732556" cy="142464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20310" y="3020231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865256" y="2972087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888078" y="4945818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5034001"/>
            <a:ext cx="5732556" cy="1424645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20310" y="5113418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65256" y="5065274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888078" y="7022527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7110710"/>
            <a:ext cx="5732556" cy="1424645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20310" y="7190127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865256" y="7141983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670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888078" y="540721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048876" y="3206359"/>
            <a:ext cx="2814040" cy="2814040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956641" y="473813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962451" y="373127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08228" y="662433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6601706" y="542834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762504" y="3227489"/>
            <a:ext cx="2814040" cy="2814040"/>
          </a:xfrm>
          <a:prstGeom prst="rect">
            <a:avLst/>
          </a:prstGeom>
        </p:spPr>
      </p:pic>
      <p:sp>
        <p:nvSpPr>
          <p:cNvPr id="2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70269" y="475926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8676079" y="375240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6821856" y="664546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2315333" y="542834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476131" y="3227489"/>
            <a:ext cx="2814040" cy="2814040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383896" y="475926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4389706" y="375240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535483" y="664546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46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75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2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7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フリーフォーム 37"/>
          <p:cNvSpPr/>
          <p:nvPr userDrawn="1"/>
        </p:nvSpPr>
        <p:spPr>
          <a:xfrm rot="10800000">
            <a:off x="0" y="7505365"/>
            <a:ext cx="9130032" cy="1610792"/>
          </a:xfrm>
          <a:custGeom>
            <a:avLst/>
            <a:gdLst>
              <a:gd name="connsiteX0" fmla="*/ 9130032 w 9130032"/>
              <a:gd name="connsiteY0" fmla="*/ 1610792 h 1610792"/>
              <a:gd name="connsiteX1" fmla="*/ 7003715 w 9130032"/>
              <a:gd name="connsiteY1" fmla="*/ 1610792 h 1610792"/>
              <a:gd name="connsiteX2" fmla="*/ 3737109 w 9130032"/>
              <a:gd name="connsiteY2" fmla="*/ 1610792 h 1610792"/>
              <a:gd name="connsiteX3" fmla="*/ 1610792 w 9130032"/>
              <a:gd name="connsiteY3" fmla="*/ 1610792 h 1610792"/>
              <a:gd name="connsiteX4" fmla="*/ 0 w 9130032"/>
              <a:gd name="connsiteY4" fmla="*/ 0 h 1610792"/>
              <a:gd name="connsiteX5" fmla="*/ 2126317 w 9130032"/>
              <a:gd name="connsiteY5" fmla="*/ 0 h 1610792"/>
              <a:gd name="connsiteX6" fmla="*/ 7003715 w 9130032"/>
              <a:gd name="connsiteY6" fmla="*/ 0 h 1610792"/>
              <a:gd name="connsiteX7" fmla="*/ 9130032 w 9130032"/>
              <a:gd name="connsiteY7" fmla="*/ 0 h 161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30032" h="1610792">
                <a:moveTo>
                  <a:pt x="9130032" y="1610792"/>
                </a:moveTo>
                <a:lnTo>
                  <a:pt x="7003715" y="1610792"/>
                </a:lnTo>
                <a:lnTo>
                  <a:pt x="3737109" y="1610792"/>
                </a:lnTo>
                <a:lnTo>
                  <a:pt x="1610792" y="1610792"/>
                </a:lnTo>
                <a:lnTo>
                  <a:pt x="0" y="0"/>
                </a:lnTo>
                <a:lnTo>
                  <a:pt x="2126317" y="0"/>
                </a:lnTo>
                <a:lnTo>
                  <a:pt x="7003715" y="0"/>
                </a:lnTo>
                <a:lnTo>
                  <a:pt x="9130032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6" name="フリーフォーム 35"/>
          <p:cNvSpPr/>
          <p:nvPr userDrawn="1"/>
        </p:nvSpPr>
        <p:spPr>
          <a:xfrm rot="10800000">
            <a:off x="2" y="5698804"/>
            <a:ext cx="7346863" cy="1612194"/>
          </a:xfrm>
          <a:custGeom>
            <a:avLst/>
            <a:gdLst>
              <a:gd name="connsiteX0" fmla="*/ 7346863 w 7346863"/>
              <a:gd name="connsiteY0" fmla="*/ 1612194 h 1612194"/>
              <a:gd name="connsiteX1" fmla="*/ 1953940 w 7346863"/>
              <a:gd name="connsiteY1" fmla="*/ 1612194 h 1612194"/>
              <a:gd name="connsiteX2" fmla="*/ 1952538 w 7346863"/>
              <a:gd name="connsiteY2" fmla="*/ 1610792 h 1612194"/>
              <a:gd name="connsiteX3" fmla="*/ 1610792 w 7346863"/>
              <a:gd name="connsiteY3" fmla="*/ 1610792 h 1612194"/>
              <a:gd name="connsiteX4" fmla="*/ 0 w 7346863"/>
              <a:gd name="connsiteY4" fmla="*/ 0 h 1612194"/>
              <a:gd name="connsiteX5" fmla="*/ 7003715 w 7346863"/>
              <a:gd name="connsiteY5" fmla="*/ 0 h 1612194"/>
              <a:gd name="connsiteX6" fmla="*/ 7003715 w 7346863"/>
              <a:gd name="connsiteY6" fmla="*/ 1402 h 1612194"/>
              <a:gd name="connsiteX7" fmla="*/ 7346863 w 7346863"/>
              <a:gd name="connsiteY7" fmla="*/ 1402 h 161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6863" h="1612194">
                <a:moveTo>
                  <a:pt x="7346863" y="1612194"/>
                </a:moveTo>
                <a:lnTo>
                  <a:pt x="1953940" y="1612194"/>
                </a:lnTo>
                <a:lnTo>
                  <a:pt x="1952538" y="1610792"/>
                </a:lnTo>
                <a:lnTo>
                  <a:pt x="1610792" y="1610792"/>
                </a:lnTo>
                <a:lnTo>
                  <a:pt x="0" y="0"/>
                </a:lnTo>
                <a:lnTo>
                  <a:pt x="7003715" y="0"/>
                </a:lnTo>
                <a:lnTo>
                  <a:pt x="7003715" y="1402"/>
                </a:lnTo>
                <a:lnTo>
                  <a:pt x="7346863" y="140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4" name="フリーフォーム 33"/>
          <p:cNvSpPr/>
          <p:nvPr userDrawn="1"/>
        </p:nvSpPr>
        <p:spPr>
          <a:xfrm>
            <a:off x="10940745" y="4089414"/>
            <a:ext cx="7345666" cy="1621217"/>
          </a:xfrm>
          <a:custGeom>
            <a:avLst/>
            <a:gdLst>
              <a:gd name="connsiteX0" fmla="*/ 341952 w 7345666"/>
              <a:gd name="connsiteY0" fmla="*/ 0 h 1621217"/>
              <a:gd name="connsiteX1" fmla="*/ 7345666 w 7345666"/>
              <a:gd name="connsiteY1" fmla="*/ 0 h 1621217"/>
              <a:gd name="connsiteX2" fmla="*/ 7345666 w 7345666"/>
              <a:gd name="connsiteY2" fmla="*/ 1610792 h 1621217"/>
              <a:gd name="connsiteX3" fmla="*/ 7003714 w 7345666"/>
              <a:gd name="connsiteY3" fmla="*/ 1610792 h 1621217"/>
              <a:gd name="connsiteX4" fmla="*/ 7003714 w 7345666"/>
              <a:gd name="connsiteY4" fmla="*/ 1621217 h 1621217"/>
              <a:gd name="connsiteX5" fmla="*/ 1610792 w 7345666"/>
              <a:gd name="connsiteY5" fmla="*/ 1621217 h 1621217"/>
              <a:gd name="connsiteX6" fmla="*/ 0 w 7345666"/>
              <a:gd name="connsiteY6" fmla="*/ 10425 h 1621217"/>
              <a:gd name="connsiteX7" fmla="*/ 352377 w 7345666"/>
              <a:gd name="connsiteY7" fmla="*/ 10425 h 16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666" h="1621217">
                <a:moveTo>
                  <a:pt x="341952" y="0"/>
                </a:moveTo>
                <a:lnTo>
                  <a:pt x="7345666" y="0"/>
                </a:lnTo>
                <a:lnTo>
                  <a:pt x="7345666" y="1610792"/>
                </a:lnTo>
                <a:lnTo>
                  <a:pt x="7003714" y="1610792"/>
                </a:lnTo>
                <a:lnTo>
                  <a:pt x="7003714" y="1621217"/>
                </a:lnTo>
                <a:lnTo>
                  <a:pt x="1610792" y="1621217"/>
                </a:lnTo>
                <a:lnTo>
                  <a:pt x="0" y="10425"/>
                </a:lnTo>
                <a:lnTo>
                  <a:pt x="352377" y="1042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72155" y="2642040"/>
            <a:ext cx="2542104" cy="2542104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74617" y="4439580"/>
            <a:ext cx="2542104" cy="254210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669694" y="4439579"/>
            <a:ext cx="2542104" cy="2542104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72156" y="6237119"/>
            <a:ext cx="2542104" cy="2542104"/>
          </a:xfrm>
          <a:prstGeom prst="rect">
            <a:avLst/>
          </a:prstGeom>
        </p:spPr>
      </p:pic>
      <p:sp>
        <p:nvSpPr>
          <p:cNvPr id="32" name="フリーフォーム 31"/>
          <p:cNvSpPr/>
          <p:nvPr userDrawn="1"/>
        </p:nvSpPr>
        <p:spPr>
          <a:xfrm>
            <a:off x="9157579" y="2294680"/>
            <a:ext cx="9128833" cy="1618412"/>
          </a:xfrm>
          <a:custGeom>
            <a:avLst/>
            <a:gdLst>
              <a:gd name="connsiteX0" fmla="*/ 0 w 9128833"/>
              <a:gd name="connsiteY0" fmla="*/ 0 h 1618412"/>
              <a:gd name="connsiteX1" fmla="*/ 7003715 w 9128833"/>
              <a:gd name="connsiteY1" fmla="*/ 0 h 1618412"/>
              <a:gd name="connsiteX2" fmla="*/ 7003715 w 9128833"/>
              <a:gd name="connsiteY2" fmla="*/ 7620 h 1618412"/>
              <a:gd name="connsiteX3" fmla="*/ 9128833 w 9128833"/>
              <a:gd name="connsiteY3" fmla="*/ 7620 h 1618412"/>
              <a:gd name="connsiteX4" fmla="*/ 9128833 w 9128833"/>
              <a:gd name="connsiteY4" fmla="*/ 1618412 h 1618412"/>
              <a:gd name="connsiteX5" fmla="*/ 3735911 w 9128833"/>
              <a:gd name="connsiteY5" fmla="*/ 1618412 h 1618412"/>
              <a:gd name="connsiteX6" fmla="*/ 3728291 w 9128833"/>
              <a:gd name="connsiteY6" fmla="*/ 1610792 h 1618412"/>
              <a:gd name="connsiteX7" fmla="*/ 1610792 w 9128833"/>
              <a:gd name="connsiteY7" fmla="*/ 1610792 h 161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8833" h="1618412">
                <a:moveTo>
                  <a:pt x="0" y="0"/>
                </a:moveTo>
                <a:lnTo>
                  <a:pt x="7003715" y="0"/>
                </a:lnTo>
                <a:lnTo>
                  <a:pt x="7003715" y="7620"/>
                </a:lnTo>
                <a:lnTo>
                  <a:pt x="9128833" y="7620"/>
                </a:lnTo>
                <a:lnTo>
                  <a:pt x="9128833" y="1618412"/>
                </a:lnTo>
                <a:lnTo>
                  <a:pt x="3735911" y="1618412"/>
                </a:lnTo>
                <a:lnTo>
                  <a:pt x="3728291" y="1610792"/>
                </a:lnTo>
                <a:lnTo>
                  <a:pt x="1610792" y="161079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638757" y="3249358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46685" y="5046898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838995" y="5040529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38756" y="6841224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651640" y="2291875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50717" y="4089413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3304" y="5725044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312381" y="7522582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396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6" grpId="0" animBg="1"/>
      <p:bldP spid="34" grpId="0" animBg="1"/>
      <p:bldP spid="32" grpId="0" animBg="1"/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59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2077962" y="2547096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7" name="図プレースホルダー 11"/>
          <p:cNvSpPr>
            <a:spLocks noGrp="1"/>
          </p:cNvSpPr>
          <p:nvPr>
            <p:ph type="pic" sz="quarter" idx="15" hasCustomPrompt="1"/>
          </p:nvPr>
        </p:nvSpPr>
        <p:spPr>
          <a:xfrm>
            <a:off x="525221" y="2547095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3742501" y="3395617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742502" y="2765548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2077962" y="6043899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図プレースホルダー 11"/>
          <p:cNvSpPr>
            <a:spLocks noGrp="1"/>
          </p:cNvSpPr>
          <p:nvPr>
            <p:ph type="pic" sz="quarter" idx="25" hasCustomPrompt="1"/>
          </p:nvPr>
        </p:nvSpPr>
        <p:spPr>
          <a:xfrm>
            <a:off x="525221" y="6043898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3742501" y="6892420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3742502" y="6262351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0695154" y="2547095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図プレースホルダー 11"/>
          <p:cNvSpPr>
            <a:spLocks noGrp="1"/>
          </p:cNvSpPr>
          <p:nvPr>
            <p:ph type="pic" sz="quarter" idx="28" hasCustomPrompt="1"/>
          </p:nvPr>
        </p:nvSpPr>
        <p:spPr>
          <a:xfrm>
            <a:off x="9142413" y="2547094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359693" y="3395616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359694" y="2765547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0695154" y="6043898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図プレースホルダー 11"/>
          <p:cNvSpPr>
            <a:spLocks noGrp="1"/>
          </p:cNvSpPr>
          <p:nvPr>
            <p:ph type="pic" sz="quarter" idx="31" hasCustomPrompt="1"/>
          </p:nvPr>
        </p:nvSpPr>
        <p:spPr>
          <a:xfrm>
            <a:off x="9142413" y="6043897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359693" y="6892419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359694" y="6262350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5498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59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6330462"/>
            <a:ext cx="18286413" cy="30885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6738196"/>
            <a:ext cx="16696854" cy="2560549"/>
          </a:xfrm>
          <a:noFill/>
        </p:spPr>
        <p:txBody>
          <a:bodyPr numCol="2"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8958599" y="1945227"/>
            <a:ext cx="8515464" cy="457442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9170096" y="2156551"/>
            <a:ext cx="8092470" cy="41517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17901" y="2627405"/>
            <a:ext cx="8051800" cy="3485122"/>
          </a:xfr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9990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4093029" y="0"/>
            <a:ext cx="10914741" cy="10286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>
            <a:off x="4601029" y="855663"/>
            <a:ext cx="9869714" cy="8796337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anchor="ctr">
            <a:normAutofit/>
          </a:bodyPr>
          <a:lstStyle>
            <a:lvl1pPr marL="457200" indent="-457200" algn="l">
              <a:spcBef>
                <a:spcPts val="1200"/>
              </a:spcBef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+mj-lt"/>
              </a:defRPr>
            </a:lvl1pPr>
            <a:lvl2pPr marL="720000" indent="-36000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altLang="ja-JP" dirty="0"/>
              <a:t>TEXT</a:t>
            </a:r>
          </a:p>
          <a:p>
            <a:pPr lvl="1"/>
            <a:r>
              <a:rPr lang="en-US" dirty="0"/>
              <a:t>Level 2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5427" flipH="1">
            <a:off x="2194415" y="978473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21120203">
            <a:off x="1471487" y="774347"/>
            <a:ext cx="5269582" cy="1178742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anchor="ctr">
            <a:noAutofit/>
          </a:bodyPr>
          <a:lstStyle>
            <a:lvl1pPr marL="0" indent="0" algn="l">
              <a:buFont typeface="Wingdings" panose="05000000000000000000" pitchFamily="2" charset="2"/>
              <a:buNone/>
              <a:defRPr sz="8000">
                <a:solidFill>
                  <a:schemeClr val="bg1"/>
                </a:solidFill>
                <a:latin typeface="Reenie Beanie" panose="02000000000000000000" pitchFamily="2" charset="0"/>
              </a:defRPr>
            </a:lvl1pPr>
            <a:lvl2pPr marL="720000" indent="-36000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1311362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アーチ 6"/>
          <p:cNvSpPr/>
          <p:nvPr userDrawn="1"/>
        </p:nvSpPr>
        <p:spPr>
          <a:xfrm>
            <a:off x="9378802" y="300021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221681" y="5825576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397119" y="566845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554239" y="284309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967839" y="5406791"/>
            <a:ext cx="4705049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7" name="フリーフォーム 36"/>
          <p:cNvSpPr/>
          <p:nvPr userDrawn="1"/>
        </p:nvSpPr>
        <p:spPr>
          <a:xfrm>
            <a:off x="12369174" y="314179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2729029" y="3172514"/>
            <a:ext cx="4623860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4" name="テキスト プレースホルダー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729029" y="3816957"/>
            <a:ext cx="4623860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pic>
        <p:nvPicPr>
          <p:cNvPr id="35" name="図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10435720" y="3614439"/>
            <a:ext cx="1348368" cy="1348368"/>
          </a:xfrm>
          <a:prstGeom prst="rect">
            <a:avLst/>
          </a:prstGeom>
        </p:spPr>
      </p:pic>
      <p:sp>
        <p:nvSpPr>
          <p:cNvPr id="3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 rot="21600000">
            <a:off x="10784574" y="3978311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フリーフォーム 37"/>
          <p:cNvSpPr/>
          <p:nvPr userDrawn="1"/>
        </p:nvSpPr>
        <p:spPr>
          <a:xfrm>
            <a:off x="12369174" y="6429798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729029" y="6460521"/>
            <a:ext cx="4623860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729029" y="7104964"/>
            <a:ext cx="4623860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10435720" y="6899237"/>
            <a:ext cx="1348368" cy="1348368"/>
          </a:xfrm>
          <a:prstGeom prst="rect">
            <a:avLst/>
          </a:prstGeom>
        </p:spPr>
      </p:pic>
      <p:sp>
        <p:nvSpPr>
          <p:cNvPr id="42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 rot="21600000">
            <a:off x="10784574" y="7263109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フリーフォーム 42"/>
          <p:cNvSpPr/>
          <p:nvPr userDrawn="1"/>
        </p:nvSpPr>
        <p:spPr>
          <a:xfrm flipH="1">
            <a:off x="899633" y="314179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08781" y="3172514"/>
            <a:ext cx="46953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08781" y="3816957"/>
            <a:ext cx="4695334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pic>
        <p:nvPicPr>
          <p:cNvPr id="46" name="図 4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657415" y="3614439"/>
            <a:ext cx="1348368" cy="1348368"/>
          </a:xfrm>
          <a:prstGeom prst="rect">
            <a:avLst/>
          </a:prstGeom>
        </p:spPr>
      </p:pic>
      <p:sp>
        <p:nvSpPr>
          <p:cNvPr id="47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 rot="21600000">
            <a:off x="7006269" y="3978311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フリーフォーム 47"/>
          <p:cNvSpPr/>
          <p:nvPr userDrawn="1"/>
        </p:nvSpPr>
        <p:spPr>
          <a:xfrm flipH="1">
            <a:off x="899633" y="646052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08781" y="6491244"/>
            <a:ext cx="46953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08781" y="7135687"/>
            <a:ext cx="4695334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pic>
        <p:nvPicPr>
          <p:cNvPr id="51" name="図 5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657415" y="6899237"/>
            <a:ext cx="1348368" cy="1348368"/>
          </a:xfrm>
          <a:prstGeom prst="rect">
            <a:avLst/>
          </a:prstGeom>
        </p:spPr>
      </p:pic>
      <p:sp>
        <p:nvSpPr>
          <p:cNvPr id="52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21600000">
            <a:off x="7006269" y="7263109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14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250"/>
                            </p:stCondLst>
                            <p:childTnLst>
                              <p:par>
                                <p:cTn id="9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75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25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 animBg="1"/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9021" y="4803967"/>
            <a:ext cx="10287000" cy="800000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60488" y="0"/>
            <a:ext cx="5925925" cy="10287000"/>
          </a:xfrm>
          <a:solidFill>
            <a:schemeClr val="tx1">
              <a:alpha val="5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538373" y="1969477"/>
            <a:ext cx="5212598" cy="7183892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24" y="3886151"/>
            <a:ext cx="2814040" cy="2814040"/>
          </a:xfrm>
          <a:prstGeom prst="rect">
            <a:avLst/>
          </a:prstGeom>
        </p:spPr>
      </p:pic>
      <p:sp>
        <p:nvSpPr>
          <p:cNvPr id="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5833206" y="5534040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603999" y="4527180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04" y="5194722"/>
            <a:ext cx="3409522" cy="3409522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504464" y="7159072"/>
            <a:ext cx="309709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9482469" y="5996750"/>
            <a:ext cx="1142534" cy="114119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20" y="2510184"/>
            <a:ext cx="2814040" cy="2814040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530502" y="4158073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301295" y="3151213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248" y="4362821"/>
            <a:ext cx="901587" cy="90158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14" y="5738928"/>
            <a:ext cx="901587" cy="901587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62" y="2415383"/>
            <a:ext cx="3409522" cy="3409522"/>
          </a:xfrm>
          <a:prstGeom prst="rect">
            <a:avLst/>
          </a:prstGeom>
        </p:spPr>
      </p:pic>
      <p:sp>
        <p:nvSpPr>
          <p:cNvPr id="1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2557422" y="4379733"/>
            <a:ext cx="309709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3535427" y="3217411"/>
            <a:ext cx="1142534" cy="114119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28" y="6598243"/>
            <a:ext cx="2814040" cy="2814040"/>
          </a:xfrm>
          <a:prstGeom prst="rect">
            <a:avLst/>
          </a:prstGeom>
        </p:spPr>
      </p:pic>
      <p:sp>
        <p:nvSpPr>
          <p:cNvPr id="2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3135910" y="8246132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3906703" y="723927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16" y="4844859"/>
            <a:ext cx="901587" cy="901587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73" y="6635704"/>
            <a:ext cx="901587" cy="901587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7" y="5684541"/>
            <a:ext cx="2814040" cy="2814040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456449" y="7332430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27242" y="6325570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35" name="図 3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18" y="9338664"/>
            <a:ext cx="901587" cy="901587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403" y="1684210"/>
            <a:ext cx="901587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4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250"/>
                            </p:stCondLst>
                            <p:childTnLst>
                              <p:par>
                                <p:cTn id="102" presetID="16" presetClass="entr" presetSubtype="4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6" presetClass="entr" presetSubtype="4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7447605"/>
            <a:ext cx="18286413" cy="1856055"/>
          </a:xfrm>
          <a:solidFill>
            <a:schemeClr val="tx1">
              <a:alpha val="5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447605"/>
            <a:ext cx="16696854" cy="185605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795338" y="2524128"/>
            <a:ext cx="16695737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 here</a:t>
            </a:r>
          </a:p>
        </p:txBody>
      </p:sp>
    </p:spTree>
    <p:extLst>
      <p:ext uri="{BB962C8B-B14F-4D97-AF65-F5344CB8AC3E}">
        <p14:creationId xmlns:p14="http://schemas.microsoft.com/office/powerpoint/2010/main" val="298428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 userDrawn="1"/>
        </p:nvSpPr>
        <p:spPr>
          <a:xfrm>
            <a:off x="537431" y="7447485"/>
            <a:ext cx="8342277" cy="21944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236292" y="7463648"/>
            <a:ext cx="8342277" cy="21944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12008" y="8362348"/>
            <a:ext cx="7868329" cy="1113246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812271" y="2524128"/>
            <a:ext cx="7867802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14" name="グラフ プレースホルダー 8"/>
          <p:cNvSpPr>
            <a:spLocks noGrp="1"/>
          </p:cNvSpPr>
          <p:nvPr>
            <p:ph type="chart" sz="quarter" idx="18" hasCustomPrompt="1"/>
          </p:nvPr>
        </p:nvSpPr>
        <p:spPr>
          <a:xfrm>
            <a:off x="9491022" y="2524007"/>
            <a:ext cx="7867802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11" name="正方形/長方形 10"/>
          <p:cNvSpPr/>
          <p:nvPr userDrawn="1"/>
        </p:nvSpPr>
        <p:spPr>
          <a:xfrm rot="-180000">
            <a:off x="275072" y="7515611"/>
            <a:ext cx="6676764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-180000">
            <a:off x="312448" y="7432518"/>
            <a:ext cx="657509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490759" y="8362227"/>
            <a:ext cx="7868329" cy="1113246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 rot="-180000">
            <a:off x="8953823" y="7515490"/>
            <a:ext cx="6676764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8991199" y="7432397"/>
            <a:ext cx="657509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65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4" grpId="0" animBg="1"/>
      <p:bldP spid="11" grpId="0" animBg="1"/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43097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11" name="正方形/長方形 10"/>
          <p:cNvSpPr/>
          <p:nvPr userDrawn="1"/>
        </p:nvSpPr>
        <p:spPr>
          <a:xfrm rot="21600000">
            <a:off x="43097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 userDrawn="1"/>
        </p:nvSpPr>
        <p:spPr>
          <a:xfrm rot="-180000">
            <a:off x="256136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33093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293483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グラフ プレースホルダー 8"/>
          <p:cNvSpPr>
            <a:spLocks noGrp="1"/>
          </p:cNvSpPr>
          <p:nvPr>
            <p:ph type="chart" sz="quarter" idx="16" hasCustomPrompt="1"/>
          </p:nvPr>
        </p:nvSpPr>
        <p:spPr>
          <a:xfrm>
            <a:off x="489798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25" name="正方形/長方形 24"/>
          <p:cNvSpPr/>
          <p:nvPr userDrawn="1"/>
        </p:nvSpPr>
        <p:spPr>
          <a:xfrm rot="21600000">
            <a:off x="489798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 rot="-180000">
            <a:off x="4691563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904484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-180000">
            <a:off x="4728910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グラフ プレースホルダー 8"/>
          <p:cNvSpPr>
            <a:spLocks noGrp="1"/>
          </p:cNvSpPr>
          <p:nvPr>
            <p:ph type="chart" sz="quarter" idx="19" hasCustomPrompt="1"/>
          </p:nvPr>
        </p:nvSpPr>
        <p:spPr>
          <a:xfrm>
            <a:off x="936499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31" name="正方形/長方形 30"/>
          <p:cNvSpPr/>
          <p:nvPr userDrawn="1"/>
        </p:nvSpPr>
        <p:spPr>
          <a:xfrm rot="21600000">
            <a:off x="936499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 rot="-180000">
            <a:off x="9153281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375875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 rot="-180000">
            <a:off x="9190628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グラフ プレースホルダー 8"/>
          <p:cNvSpPr>
            <a:spLocks noGrp="1"/>
          </p:cNvSpPr>
          <p:nvPr>
            <p:ph type="chart" sz="quarter" idx="22" hasCustomPrompt="1"/>
          </p:nvPr>
        </p:nvSpPr>
        <p:spPr>
          <a:xfrm>
            <a:off x="13832001" y="2710335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36" name="正方形/長方形 35"/>
          <p:cNvSpPr/>
          <p:nvPr userDrawn="1"/>
        </p:nvSpPr>
        <p:spPr>
          <a:xfrm rot="21600000">
            <a:off x="13832001" y="6751102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 rot="-180000">
            <a:off x="13623717" y="6841386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847267" y="7734386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 rot="-180000">
            <a:off x="13661064" y="6757202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77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250"/>
                            </p:stCondLst>
                            <p:childTnLst>
                              <p:par>
                                <p:cTn id="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75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7" grpId="0" animBg="1"/>
      <p:bldP spid="2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78" y="2242051"/>
            <a:ext cx="14325600" cy="7459571"/>
          </a:xfrm>
          <a:prstGeom prst="rect">
            <a:avLst/>
          </a:prstGeom>
        </p:spPr>
      </p:pic>
      <p:sp>
        <p:nvSpPr>
          <p:cNvPr id="13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546183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F368683-A6D9-42BC-8652-1B2C16EFCDA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6565563" y="4227513"/>
            <a:ext cx="914400" cy="914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E285BE66-B74D-456D-899C-49370969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1813" cy="198913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83578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5818574"/>
            <a:ext cx="18286413" cy="37354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381204" y="2260248"/>
            <a:ext cx="5088832" cy="5089833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4767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4915343" y="8064662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 rot="21420000">
            <a:off x="4907217" y="7274031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3315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 rot="21420000">
            <a:off x="93234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3741597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 rot="21420000">
            <a:off x="13733471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2" name="図 4">
            <a:extLst>
              <a:ext uri="{FF2B5EF4-FFF2-40B4-BE49-F238E27FC236}">
                <a16:creationId xmlns:a16="http://schemas.microsoft.com/office/drawing/2014/main" id="{BE03CC1C-467F-4003-AE8C-282208B4D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6626114" y="2201897"/>
            <a:ext cx="5088832" cy="5089833"/>
          </a:xfrm>
          <a:prstGeom prst="rect">
            <a:avLst/>
          </a:prstGeom>
        </p:spPr>
      </p:pic>
      <p:pic>
        <p:nvPicPr>
          <p:cNvPr id="23" name="図 4">
            <a:extLst>
              <a:ext uri="{FF2B5EF4-FFF2-40B4-BE49-F238E27FC236}">
                <a16:creationId xmlns:a16="http://schemas.microsoft.com/office/drawing/2014/main" id="{31019D12-CCF5-4709-91A5-6719AF9BAA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2816378" y="2201897"/>
            <a:ext cx="5088832" cy="50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9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0" y="4933966"/>
            <a:ext cx="18286413" cy="36896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6815" y="5232893"/>
            <a:ext cx="7666785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"/>
          <a:stretch>
            <a:fillRect/>
          </a:stretch>
        </p:blipFill>
        <p:spPr>
          <a:xfrm rot="-180000">
            <a:off x="702993" y="-231949"/>
            <a:ext cx="8611959" cy="9621181"/>
          </a:xfrm>
          <a:custGeom>
            <a:avLst/>
            <a:gdLst>
              <a:gd name="connsiteX0" fmla="*/ 0 w 8611959"/>
              <a:gd name="connsiteY0" fmla="*/ 0 h 9621181"/>
              <a:gd name="connsiteX1" fmla="*/ 8611959 w 8611959"/>
              <a:gd name="connsiteY1" fmla="*/ 451334 h 9621181"/>
              <a:gd name="connsiteX2" fmla="*/ 8611958 w 8611959"/>
              <a:gd name="connsiteY2" fmla="*/ 9621181 h 9621181"/>
              <a:gd name="connsiteX3" fmla="*/ 0 w 8611959"/>
              <a:gd name="connsiteY3" fmla="*/ 9621181 h 962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959" h="9621181">
                <a:moveTo>
                  <a:pt x="0" y="0"/>
                </a:moveTo>
                <a:lnTo>
                  <a:pt x="8611959" y="451334"/>
                </a:lnTo>
                <a:lnTo>
                  <a:pt x="8611958" y="9621181"/>
                </a:lnTo>
                <a:lnTo>
                  <a:pt x="0" y="9621181"/>
                </a:lnTo>
                <a:close/>
              </a:path>
            </a:pathLst>
          </a:custGeom>
        </p:spPr>
      </p:pic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 rot="-180000">
            <a:off x="955850" y="-218306"/>
            <a:ext cx="8097837" cy="9342998"/>
          </a:xfrm>
          <a:custGeom>
            <a:avLst/>
            <a:gdLst>
              <a:gd name="connsiteX0" fmla="*/ 0 w 8097837"/>
              <a:gd name="connsiteY0" fmla="*/ 0 h 9342998"/>
              <a:gd name="connsiteX1" fmla="*/ 8097837 w 8097837"/>
              <a:gd name="connsiteY1" fmla="*/ 424390 h 9342998"/>
              <a:gd name="connsiteX2" fmla="*/ 8097837 w 8097837"/>
              <a:gd name="connsiteY2" fmla="*/ 9342998 h 9342998"/>
              <a:gd name="connsiteX3" fmla="*/ 0 w 8097837"/>
              <a:gd name="connsiteY3" fmla="*/ 9342998 h 934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7837" h="9342998">
                <a:moveTo>
                  <a:pt x="0" y="0"/>
                </a:moveTo>
                <a:lnTo>
                  <a:pt x="8097837" y="424390"/>
                </a:lnTo>
                <a:lnTo>
                  <a:pt x="8097837" y="9342998"/>
                </a:lnTo>
                <a:lnTo>
                  <a:pt x="0" y="93429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Add an image</a:t>
            </a: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96"/>
          <a:stretch/>
        </p:blipFill>
        <p:spPr>
          <a:xfrm>
            <a:off x="9370318" y="2430365"/>
            <a:ext cx="8917682" cy="2011429"/>
          </a:xfrm>
          <a:prstGeom prst="rect">
            <a:avLst/>
          </a:prstGeom>
        </p:spPr>
      </p:pic>
      <p:sp>
        <p:nvSpPr>
          <p:cNvPr id="13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9723490" y="3149508"/>
            <a:ext cx="8378425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72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3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9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slideLayout" Target="../slideLayouts/slideLayout59.xml"/><Relationship Id="rId38" Type="http://schemas.openxmlformats.org/officeDocument/2006/relationships/slideLayout" Target="../slideLayouts/slideLayout64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5.xml"/><Relationship Id="rId41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63.xml"/><Relationship Id="rId40" Type="http://schemas.openxmlformats.org/officeDocument/2006/relationships/image" Target="../media/image1.jpg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36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57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7" r:id="rId2"/>
    <p:sldLayoutId id="2147483685" r:id="rId3"/>
    <p:sldLayoutId id="2147483690" r:id="rId4"/>
    <p:sldLayoutId id="2147483722" r:id="rId5"/>
    <p:sldLayoutId id="2147483748" r:id="rId6"/>
    <p:sldLayoutId id="2147483749" r:id="rId7"/>
    <p:sldLayoutId id="2147483750" r:id="rId8"/>
    <p:sldLayoutId id="2147483751" r:id="rId9"/>
    <p:sldLayoutId id="2147483752" r:id="rId10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832001" y="960799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1152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13" r:id="rId2"/>
    <p:sldLayoutId id="2147483726" r:id="rId3"/>
    <p:sldLayoutId id="2147483675" r:id="rId4"/>
    <p:sldLayoutId id="2147483728" r:id="rId5"/>
    <p:sldLayoutId id="2147483702" r:id="rId6"/>
    <p:sldLayoutId id="2147483682" r:id="rId7"/>
    <p:sldLayoutId id="2147483746" r:id="rId8"/>
    <p:sldLayoutId id="2147483719" r:id="rId9"/>
    <p:sldLayoutId id="2147483730" r:id="rId10"/>
    <p:sldLayoutId id="2147483743" r:id="rId11"/>
    <p:sldLayoutId id="2147483729" r:id="rId12"/>
    <p:sldLayoutId id="2147483723" r:id="rId13"/>
    <p:sldLayoutId id="2147483733" r:id="rId14"/>
    <p:sldLayoutId id="2147483737" r:id="rId15"/>
    <p:sldLayoutId id="2147483747" r:id="rId16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9"/>
          <a:stretch/>
        </p:blipFill>
        <p:spPr>
          <a:xfrm>
            <a:off x="0" y="507267"/>
            <a:ext cx="11488017" cy="2011429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4855468"/>
            <a:ext cx="16457772" cy="433377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832001" y="960799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 rot="21420000">
            <a:off x="913261" y="718611"/>
            <a:ext cx="10305779" cy="123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549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14" r:id="rId2"/>
    <p:sldLayoutId id="2147483741" r:id="rId3"/>
    <p:sldLayoutId id="2147483740" r:id="rId4"/>
    <p:sldLayoutId id="2147483716" r:id="rId5"/>
    <p:sldLayoutId id="2147483691" r:id="rId6"/>
    <p:sldLayoutId id="2147483725" r:id="rId7"/>
    <p:sldLayoutId id="2147483693" r:id="rId8"/>
    <p:sldLayoutId id="2147483694" r:id="rId9"/>
    <p:sldLayoutId id="2147483696" r:id="rId10"/>
    <p:sldLayoutId id="2147483689" r:id="rId11"/>
    <p:sldLayoutId id="2147483698" r:id="rId12"/>
    <p:sldLayoutId id="2147483697" r:id="rId13"/>
    <p:sldLayoutId id="2147483699" r:id="rId14"/>
    <p:sldLayoutId id="2147483704" r:id="rId15"/>
    <p:sldLayoutId id="2147483688" r:id="rId16"/>
    <p:sldLayoutId id="2147483695" r:id="rId17"/>
    <p:sldLayoutId id="2147483703" r:id="rId18"/>
    <p:sldLayoutId id="2147483705" r:id="rId19"/>
    <p:sldLayoutId id="2147483707" r:id="rId20"/>
    <p:sldLayoutId id="2147483708" r:id="rId21"/>
    <p:sldLayoutId id="2147483709" r:id="rId22"/>
    <p:sldLayoutId id="2147483715" r:id="rId23"/>
    <p:sldLayoutId id="2147483710" r:id="rId24"/>
    <p:sldLayoutId id="2147483711" r:id="rId25"/>
    <p:sldLayoutId id="2147483717" r:id="rId26"/>
    <p:sldLayoutId id="2147483712" r:id="rId27"/>
    <p:sldLayoutId id="2147483718" r:id="rId28"/>
    <p:sldLayoutId id="2147483720" r:id="rId29"/>
    <p:sldLayoutId id="2147483739" r:id="rId30"/>
    <p:sldLayoutId id="2147483724" r:id="rId31"/>
    <p:sldLayoutId id="2147483721" r:id="rId32"/>
    <p:sldLayoutId id="2147483734" r:id="rId33"/>
    <p:sldLayoutId id="2147483735" r:id="rId34"/>
    <p:sldLayoutId id="2147483742" r:id="rId35"/>
    <p:sldLayoutId id="2147483738" r:id="rId36"/>
    <p:sldLayoutId id="2147483744" r:id="rId37"/>
    <p:sldLayoutId id="2147483745" r:id="rId3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  <p:hf hdr="0" dt="0"/>
  <p:txStyles>
    <p:titleStyle>
      <a:lvl1pPr algn="r" defTabSz="1632753" rtl="0" eaLnBrk="1" latinLnBrk="0" hangingPunct="1">
        <a:spcBef>
          <a:spcPct val="0"/>
        </a:spcBef>
        <a:buNone/>
        <a:defRPr kumimoji="1" sz="5400" kern="1000" spc="10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760844" y="3521025"/>
            <a:ext cx="16457772" cy="2171596"/>
          </a:xfrm>
        </p:spPr>
        <p:txBody>
          <a:bodyPr>
            <a:normAutofit/>
          </a:bodyPr>
          <a:lstStyle/>
          <a:p>
            <a:r>
              <a:rPr kumimoji="1" lang="en-US" altLang="ja-JP" sz="9600" dirty="0"/>
              <a:t>I </a:t>
            </a:r>
            <a:r>
              <a:rPr kumimoji="1" lang="en-US" altLang="ja-JP" sz="9600" dirty="0" err="1"/>
              <a:t>wanna</a:t>
            </a:r>
            <a:r>
              <a:rPr kumimoji="1" lang="en-US" altLang="ja-JP" sz="9600" dirty="0"/>
              <a:t> draw</a:t>
            </a:r>
            <a:endParaRPr kumimoji="1" lang="ja-JP" altLang="en-US" sz="96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>
          <a:xfrm>
            <a:off x="760844" y="5692621"/>
            <a:ext cx="16344898" cy="575841"/>
          </a:xfrm>
        </p:spPr>
        <p:txBody>
          <a:bodyPr/>
          <a:lstStyle/>
          <a:p>
            <a:r>
              <a:rPr kumimoji="1" lang="en-US" altLang="ja-JP" dirty="0"/>
              <a:t>A program to make you rich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By </a:t>
            </a:r>
            <a:r>
              <a:rPr kumimoji="1" lang="en-US" altLang="zh-TW" dirty="0"/>
              <a:t>CSIE112</a:t>
            </a:r>
            <a:endParaRPr kumimoji="1" lang="ja-JP" altLang="en-US" dirty="0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14"/>
          </p:nvPr>
        </p:nvSpPr>
        <p:spPr>
          <a:xfrm>
            <a:off x="12366399" y="9440959"/>
            <a:ext cx="5201742" cy="58304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紀軒宇，朱自宇，高子翔，連庭萱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9215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extLst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專案內容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i="1" dirty="0"/>
              <a:t>Part</a:t>
            </a:r>
            <a:r>
              <a:rPr lang="en-US" altLang="ja-JP" i="1" dirty="0"/>
              <a:t> 2</a:t>
            </a:r>
            <a:endParaRPr lang="ja-JP" altLang="en-US" i="1" dirty="0"/>
          </a:p>
        </p:txBody>
      </p:sp>
      <p:pic>
        <p:nvPicPr>
          <p:cNvPr id="7" name="図プレースホルダー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b="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7387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17" name="タイトル 16"/>
          <p:cNvSpPr>
            <a:spLocks noGrp="1"/>
          </p:cNvSpPr>
          <p:nvPr>
            <p:ph type="title"/>
          </p:nvPr>
        </p:nvSpPr>
        <p:spPr>
          <a:xfrm rot="21420000">
            <a:off x="9872238" y="3149507"/>
            <a:ext cx="8378425" cy="856597"/>
          </a:xfrm>
        </p:spPr>
        <p:txBody>
          <a:bodyPr/>
          <a:lstStyle/>
          <a:p>
            <a:r>
              <a:rPr lang="zh-TW" altLang="en-US" sz="4800" dirty="0"/>
              <a:t>如果是抽獎文</a:t>
            </a:r>
            <a:r>
              <a:rPr lang="en-US" altLang="zh-TW" sz="4800" dirty="0"/>
              <a:t>......</a:t>
            </a:r>
            <a:endParaRPr lang="en-US" sz="48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0F4D2DC-6ABF-45AA-8E2F-B6CDED0E0B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55563" y="5340348"/>
            <a:ext cx="7862687" cy="2941289"/>
          </a:xfrm>
        </p:spPr>
        <p:txBody>
          <a:bodyPr/>
          <a:lstStyle/>
          <a:p>
            <a:r>
              <a:rPr lang="zh-TW" altLang="en-US" sz="3600" dirty="0"/>
              <a:t>如果該篇粉專貼文為抽獎文，</a:t>
            </a:r>
            <a:br>
              <a:rPr lang="en-US" altLang="zh-TW" sz="3600" dirty="0"/>
            </a:br>
            <a:r>
              <a:rPr lang="zh-TW" altLang="en-US" sz="3600" dirty="0"/>
              <a:t>則告訴我們這篇文章可能是抽獎文，</a:t>
            </a:r>
            <a:br>
              <a:rPr lang="en-US" altLang="zh-TW" sz="3600" dirty="0"/>
            </a:br>
            <a:r>
              <a:rPr lang="zh-TW" altLang="en-US" sz="3600" dirty="0"/>
              <a:t>那我們就可以去抽獎拚運氣了</a:t>
            </a:r>
            <a:r>
              <a:rPr lang="zh-TW" altLang="en-US" sz="3600" dirty="0">
                <a:sym typeface="Wingdings" panose="05000000000000000000" pitchFamily="2" charset="2"/>
              </a:rPr>
              <a:t>  </a:t>
            </a:r>
            <a:endParaRPr lang="zh-TW" altLang="en-US" sz="3600" dirty="0"/>
          </a:p>
        </p:txBody>
      </p:sp>
      <p:pic>
        <p:nvPicPr>
          <p:cNvPr id="3074" name="Picture 2" descr="可能是水體和文字的圖像">
            <a:extLst>
              <a:ext uri="{FF2B5EF4-FFF2-40B4-BE49-F238E27FC236}">
                <a16:creationId xmlns:a16="http://schemas.microsoft.com/office/drawing/2014/main" id="{6DE2BDA2-362E-4CDB-A5CE-90EF7124DDE3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" r="666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9275A03-3B38-41F3-9048-EDA6F23F2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801" y="1220043"/>
            <a:ext cx="8960109" cy="746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6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17" name="タイトル 16"/>
          <p:cNvSpPr>
            <a:spLocks noGrp="1"/>
          </p:cNvSpPr>
          <p:nvPr>
            <p:ph type="title"/>
          </p:nvPr>
        </p:nvSpPr>
        <p:spPr>
          <a:xfrm rot="21420000">
            <a:off x="9872238" y="3149507"/>
            <a:ext cx="8378425" cy="856597"/>
          </a:xfrm>
        </p:spPr>
        <p:txBody>
          <a:bodyPr/>
          <a:lstStyle/>
          <a:p>
            <a:r>
              <a:rPr lang="zh-TW" altLang="en-US" sz="4800" dirty="0"/>
              <a:t>如果不是抽獎文</a:t>
            </a:r>
            <a:r>
              <a:rPr lang="en-US" altLang="zh-TW" sz="4800" dirty="0"/>
              <a:t>......</a:t>
            </a:r>
            <a:endParaRPr lang="en-US" sz="48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0F4D2DC-6ABF-45AA-8E2F-B6CDED0E0B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55563" y="5340348"/>
            <a:ext cx="7862687" cy="2941289"/>
          </a:xfrm>
        </p:spPr>
        <p:txBody>
          <a:bodyPr/>
          <a:lstStyle/>
          <a:p>
            <a:r>
              <a:rPr lang="zh-TW" altLang="en-US" sz="3600" dirty="0"/>
              <a:t>如果該篇粉專貼文不為抽獎文，</a:t>
            </a:r>
            <a:br>
              <a:rPr lang="en-US" altLang="zh-TW" sz="3600" dirty="0"/>
            </a:br>
            <a:r>
              <a:rPr lang="zh-TW" altLang="en-US" sz="3600" dirty="0"/>
              <a:t>則告訴我們這篇文章不是抽獎文，</a:t>
            </a:r>
            <a:br>
              <a:rPr lang="en-US" altLang="zh-TW" sz="3600" dirty="0"/>
            </a:br>
            <a:r>
              <a:rPr lang="zh-TW" altLang="en-US" sz="3600" dirty="0"/>
              <a:t>那我們可以盡量避免浪費時間</a:t>
            </a:r>
          </a:p>
        </p:txBody>
      </p:sp>
      <p:pic>
        <p:nvPicPr>
          <p:cNvPr id="16" name="圖片版面配置區 15">
            <a:extLst>
              <a:ext uri="{FF2B5EF4-FFF2-40B4-BE49-F238E27FC236}">
                <a16:creationId xmlns:a16="http://schemas.microsoft.com/office/drawing/2014/main" id="{45334FA1-B32D-4CB1-A52F-F60E10B9D57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571" r="571"/>
          <a:stretch/>
        </p:blipFill>
        <p:spPr/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793D359-083F-42B8-AE1E-82F7A2D7C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599" y="634613"/>
            <a:ext cx="7329055" cy="829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52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流程說明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i="1" dirty="0"/>
              <a:t>Part</a:t>
            </a:r>
            <a:r>
              <a:rPr lang="en-US" altLang="ja-JP" i="1" dirty="0"/>
              <a:t> 3</a:t>
            </a:r>
            <a:endParaRPr lang="ja-JP" altLang="en-US" i="1" dirty="0"/>
          </a:p>
        </p:txBody>
      </p:sp>
      <p:pic>
        <p:nvPicPr>
          <p:cNvPr id="7" name="図プレースホルダー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b="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8921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1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16" name="タイトル 15"/>
          <p:cNvSpPr>
            <a:spLocks noGrp="1"/>
          </p:cNvSpPr>
          <p:nvPr>
            <p:ph type="title"/>
          </p:nvPr>
        </p:nvSpPr>
        <p:spPr>
          <a:xfrm rot="21420000">
            <a:off x="2337243" y="826040"/>
            <a:ext cx="10726897" cy="12312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Process of Our Project</a:t>
            </a:r>
            <a:r>
              <a:rPr lang="zh-TW" altLang="en-US" dirty="0">
                <a:solidFill>
                  <a:schemeClr val="tx1"/>
                </a:solidFill>
              </a:rPr>
              <a:t>　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0758C03-8785-4834-9A1B-A81B02BB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73" y="2538159"/>
            <a:ext cx="10659559" cy="68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3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>
          <a:xfrm>
            <a:off x="751995" y="8064662"/>
            <a:ext cx="4417287" cy="1420865"/>
          </a:xfrm>
        </p:spPr>
        <p:txBody>
          <a:bodyPr/>
          <a:lstStyle/>
          <a:p>
            <a:r>
              <a:rPr lang="zh-TW" altLang="en-US" sz="2400" dirty="0"/>
              <a:t>把我們想要分析的文章利用爬蟲程式抓下來之後，作為本專案的輸入</a:t>
            </a:r>
            <a:endParaRPr kumimoji="1" lang="ja-JP" altLang="en-US" sz="2400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3"/>
          </p:nvPr>
        </p:nvSpPr>
        <p:spPr>
          <a:xfrm rot="21420000">
            <a:off x="733022" y="7326236"/>
            <a:ext cx="4205687" cy="855095"/>
          </a:xfrm>
        </p:spPr>
        <p:txBody>
          <a:bodyPr/>
          <a:lstStyle/>
          <a:p>
            <a:r>
              <a:rPr lang="en-US" altLang="ja-JP" dirty="0"/>
              <a:t>Input</a:t>
            </a:r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6"/>
          </p:nvPr>
        </p:nvSpPr>
        <p:spPr>
          <a:xfrm rot="21420000">
            <a:off x="7022142" y="7306785"/>
            <a:ext cx="4205687" cy="855095"/>
          </a:xfrm>
        </p:spPr>
        <p:txBody>
          <a:bodyPr/>
          <a:lstStyle/>
          <a:p>
            <a:r>
              <a:rPr lang="en-US" altLang="ja-JP" dirty="0"/>
              <a:t>Analysis</a:t>
            </a:r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32"/>
          </p:nvPr>
        </p:nvSpPr>
        <p:spPr>
          <a:xfrm rot="21420000">
            <a:off x="13283634" y="7227057"/>
            <a:ext cx="4205687" cy="855095"/>
          </a:xfrm>
        </p:spPr>
        <p:txBody>
          <a:bodyPr/>
          <a:lstStyle/>
          <a:p>
            <a:r>
              <a:rPr lang="en-US" altLang="ja-JP" dirty="0"/>
              <a:t>Output</a:t>
            </a:r>
            <a:endParaRPr kumimoji="1" lang="ja-JP" altLang="en-US" dirty="0"/>
          </a:p>
        </p:txBody>
      </p:sp>
      <p:sp>
        <p:nvSpPr>
          <p:cNvPr id="40" name="フッター プレースホルダー 3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23" name="テキスト プレースホルダー 5">
            <a:extLst>
              <a:ext uri="{FF2B5EF4-FFF2-40B4-BE49-F238E27FC236}">
                <a16:creationId xmlns:a16="http://schemas.microsoft.com/office/drawing/2014/main" id="{DAC40168-A8C6-4616-9A4C-27EC00B67E87}"/>
              </a:ext>
            </a:extLst>
          </p:cNvPr>
          <p:cNvSpPr txBox="1">
            <a:spLocks/>
          </p:cNvSpPr>
          <p:nvPr/>
        </p:nvSpPr>
        <p:spPr>
          <a:xfrm>
            <a:off x="6982978" y="8006801"/>
            <a:ext cx="4417287" cy="1420865"/>
          </a:xfrm>
          <a:prstGeom prst="rect">
            <a:avLst/>
          </a:prstGeom>
          <a:noFill/>
        </p:spPr>
        <p:txBody>
          <a:bodyPr vert="horz" lIns="163275" tIns="81638" rIns="163275" bIns="81638" rtlCol="0" anchor="t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000" kern="1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搜尋該文章內是否有我們想要的關鍵字，如果有超過一定數目以上，則輸出</a:t>
            </a:r>
            <a:endParaRPr lang="ja-JP" altLang="en-US" sz="2400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956609FA-AE49-4CF4-B25E-C754999B2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062">
            <a:off x="594902" y="2332009"/>
            <a:ext cx="4731471" cy="496529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3A4AD4ED-3C43-4615-9D8F-0E824A2B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4970">
            <a:off x="6923514" y="4042113"/>
            <a:ext cx="4536211" cy="1545086"/>
          </a:xfrm>
          <a:prstGeom prst="rect">
            <a:avLst/>
          </a:prstGeom>
        </p:spPr>
      </p:pic>
      <p:sp>
        <p:nvSpPr>
          <p:cNvPr id="30" name="テキスト プレースホルダー 5">
            <a:extLst>
              <a:ext uri="{FF2B5EF4-FFF2-40B4-BE49-F238E27FC236}">
                <a16:creationId xmlns:a16="http://schemas.microsoft.com/office/drawing/2014/main" id="{973F3F21-616B-4215-81B0-8317BABBC716}"/>
              </a:ext>
            </a:extLst>
          </p:cNvPr>
          <p:cNvSpPr txBox="1">
            <a:spLocks/>
          </p:cNvSpPr>
          <p:nvPr/>
        </p:nvSpPr>
        <p:spPr>
          <a:xfrm>
            <a:off x="13291767" y="8191622"/>
            <a:ext cx="4417287" cy="1293906"/>
          </a:xfrm>
          <a:prstGeom prst="rect">
            <a:avLst/>
          </a:prstGeom>
          <a:noFill/>
        </p:spPr>
        <p:txBody>
          <a:bodyPr vert="horz" lIns="163275" tIns="81638" rIns="163275" bIns="81638" rtlCol="0" anchor="t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000" kern="1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輸出這篇文章有沒有可能是抽獎文</a:t>
            </a:r>
            <a:endParaRPr lang="ja-JP" altLang="en-US" sz="2400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E79C069-F71D-4B4C-A99C-9904BB701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27214">
            <a:off x="13142796" y="4034088"/>
            <a:ext cx="4531244" cy="150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25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  <p:bldP spid="11" grpId="0" build="p"/>
      <p:bldP spid="17" grpId="0" build="p"/>
      <p:bldP spid="23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成果展示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i="1" dirty="0"/>
              <a:t>Part</a:t>
            </a:r>
            <a:r>
              <a:rPr lang="en-US" altLang="ja-JP" i="1" dirty="0"/>
              <a:t> 4</a:t>
            </a:r>
            <a:endParaRPr lang="ja-JP" altLang="en-US" i="1" dirty="0"/>
          </a:p>
        </p:txBody>
      </p:sp>
      <p:pic>
        <p:nvPicPr>
          <p:cNvPr id="7" name="図プレースホルダー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b="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337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1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16" name="タイトル 15"/>
          <p:cNvSpPr>
            <a:spLocks noGrp="1"/>
          </p:cNvSpPr>
          <p:nvPr>
            <p:ph type="title"/>
          </p:nvPr>
        </p:nvSpPr>
        <p:spPr>
          <a:xfrm rot="21420000">
            <a:off x="2337243" y="826040"/>
            <a:ext cx="10726897" cy="123120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執行畫面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AE10CB-FA07-40F0-BA16-AF1F28C14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31" y="2544183"/>
            <a:ext cx="14154150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3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檢討</a:t>
            </a:r>
            <a:r>
              <a:rPr lang="en-US" altLang="zh-TW" dirty="0"/>
              <a:t>&amp;</a:t>
            </a:r>
            <a:r>
              <a:rPr lang="zh-TW" altLang="en-US" dirty="0"/>
              <a:t>反思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i="1" dirty="0"/>
              <a:t>Part</a:t>
            </a:r>
            <a:r>
              <a:rPr lang="en-US" altLang="ja-JP" i="1" dirty="0"/>
              <a:t> 5</a:t>
            </a:r>
            <a:endParaRPr lang="ja-JP" altLang="en-US" i="1" dirty="0"/>
          </a:p>
        </p:txBody>
      </p:sp>
      <p:pic>
        <p:nvPicPr>
          <p:cNvPr id="7" name="図プレースホルダー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b="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6985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1"/>
          <p:cNvSpPr>
            <a:spLocks noGrp="1"/>
          </p:cNvSpPr>
          <p:nvPr>
            <p:ph type="body" sz="quarter" idx="13"/>
          </p:nvPr>
        </p:nvSpPr>
        <p:spPr>
          <a:xfrm>
            <a:off x="10318857" y="1462091"/>
            <a:ext cx="7780344" cy="8145905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TW" altLang="en-US" sz="3200" dirty="0"/>
              <a:t>「抽」、 「獎」與「抽獎」這些詞彙很容易出現，因此單看這些關鍵字不能很好判斷該篇貼文是否為抽獎文：</a:t>
            </a:r>
            <a:r>
              <a:rPr lang="en-US" altLang="zh-TW" sz="3200" dirty="0"/>
              <a:t>(</a:t>
            </a:r>
          </a:p>
          <a:p>
            <a:pPr marL="571500" indent="-5715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TW" altLang="en-US" sz="3200" dirty="0"/>
              <a:t>嘗試了加入其他關鍵字後，我們發現不同的粉專會有不同的關鍵字，所以若將文章與所有的關鍵字比對，也不能達到很好的效果：</a:t>
            </a:r>
            <a:r>
              <a:rPr lang="en-US" altLang="zh-TW" sz="3200" dirty="0"/>
              <a:t>(</a:t>
            </a:r>
          </a:p>
          <a:p>
            <a:pPr marL="571500" indent="-5715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TW" altLang="en-US" sz="3200" dirty="0"/>
              <a:t>臉書的文章結構較為複雜，加上抽獎文也會因為不同的小編而有各式不同的架構，因此也無法運用架構分析：</a:t>
            </a:r>
            <a:r>
              <a:rPr lang="en-US" altLang="zh-TW" sz="3200" dirty="0"/>
              <a:t>(</a:t>
            </a:r>
          </a:p>
          <a:p>
            <a:endParaRPr lang="zh-TW" altLang="en-US" sz="3600" dirty="0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19</a:t>
            </a:fld>
            <a:endParaRPr lang="ja-JP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125F20-C394-4B52-BA25-310813B47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0" y="787013"/>
            <a:ext cx="7329055" cy="8299074"/>
          </a:xfrm>
          <a:prstGeom prst="rect">
            <a:avLst/>
          </a:prstGeom>
        </p:spPr>
      </p:pic>
      <p:pic>
        <p:nvPicPr>
          <p:cNvPr id="5122" name="Picture 2" descr="可能是顯示的文字是「蘋果æ 聞網 APPLE ONLINE YARIS 免費下載 App. 把TOYOTA抽回家」的圖像">
            <a:extLst>
              <a:ext uri="{FF2B5EF4-FFF2-40B4-BE49-F238E27FC236}">
                <a16:creationId xmlns:a16="http://schemas.microsoft.com/office/drawing/2014/main" id="{B737431C-A225-4750-9972-FC8923062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5" y="437801"/>
            <a:ext cx="7538919" cy="941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5470300-C5CD-4761-A84C-CE91C8073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26" y="396054"/>
            <a:ext cx="7538919" cy="94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82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組員</a:t>
            </a:r>
            <a:r>
              <a:rPr lang="en-US" altLang="zh-TW" dirty="0"/>
              <a:t>&amp;</a:t>
            </a:r>
            <a:r>
              <a:rPr lang="zh-TW" altLang="en-US" dirty="0"/>
              <a:t>工作分配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sz="3600" dirty="0"/>
              <a:t>朱自宇：簡報製作、報告</a:t>
            </a:r>
            <a:br>
              <a:rPr kumimoji="1" lang="en-US" altLang="zh-TW" sz="3600" dirty="0"/>
            </a:br>
            <a:r>
              <a:rPr kumimoji="1" lang="zh-TW" altLang="en-US" sz="3600" dirty="0"/>
              <a:t>紀軒宇：資料收集、分析</a:t>
            </a:r>
            <a:br>
              <a:rPr kumimoji="1" lang="en-US" altLang="zh-TW" sz="3600" dirty="0"/>
            </a:br>
            <a:r>
              <a:rPr kumimoji="1" lang="zh-TW" altLang="en-US" sz="3600" dirty="0"/>
              <a:t>高子翔、連庭萱：後處理、系統性整合</a:t>
            </a:r>
            <a:endParaRPr kumimoji="1" lang="ja-JP" altLang="en-US" sz="360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68399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客座提問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i="1" dirty="0"/>
              <a:t>Part</a:t>
            </a:r>
            <a:r>
              <a:rPr lang="en-US" altLang="ja-JP" i="1" dirty="0"/>
              <a:t> </a:t>
            </a:r>
            <a:r>
              <a:rPr lang="en-US" altLang="zh-TW" i="1" dirty="0"/>
              <a:t>6</a:t>
            </a:r>
            <a:endParaRPr lang="ja-JP" altLang="en-US" i="1" dirty="0"/>
          </a:p>
        </p:txBody>
      </p:sp>
      <p:pic>
        <p:nvPicPr>
          <p:cNvPr id="7" name="図プレースホルダー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b="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926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zh-TW" altLang="en-US" sz="6600" dirty="0"/>
              <a:t>問問題時間</a:t>
            </a:r>
            <a:r>
              <a:rPr lang="zh-TW" altLang="en-US" sz="6600" dirty="0">
                <a:sym typeface="Wingdings" panose="05000000000000000000" pitchFamily="2" charset="2"/>
              </a:rPr>
              <a:t></a:t>
            </a:r>
            <a:endParaRPr lang="en-US" sz="6600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17" name="タイトル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無獎徵答</a:t>
            </a:r>
            <a:endParaRPr lang="en-US" dirty="0"/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D0395B74-F5BA-48E0-88A5-CA8097D4DF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CE38A90-6E1F-4FB9-B209-0BBD623A5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827">
            <a:off x="1496910" y="190746"/>
            <a:ext cx="7015716" cy="91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69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sz="3200" dirty="0"/>
              <a:t>https://github.com/sophie8909/IWannaDraw</a:t>
            </a:r>
            <a:endParaRPr lang="en-US" sz="32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7A53B9-C423-4BCB-AE28-2A7A6B6E6D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347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8386">
        <p14:doors dir="vert"/>
      </p:transition>
    </mc:Choice>
    <mc:Fallback>
      <p:transition spd="slow" advTm="838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タイトル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Table of Contents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動機介紹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Before beginning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TW" altLang="en-US" dirty="0"/>
              <a:t>專案內容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What we do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TW" altLang="en-US" dirty="0"/>
              <a:t>流程說明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How we do</a:t>
            </a:r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TW" altLang="en-US" dirty="0"/>
              <a:t>成果展示</a:t>
            </a:r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What we </a:t>
            </a:r>
            <a:r>
              <a:rPr lang="en-US" altLang="ja-JP" dirty="0"/>
              <a:t>have </a:t>
            </a:r>
            <a:r>
              <a:rPr kumimoji="1" lang="en-US" altLang="ja-JP" dirty="0"/>
              <a:t>done</a:t>
            </a:r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TW" altLang="en-US" dirty="0"/>
              <a:t>檢討</a:t>
            </a:r>
            <a:r>
              <a:rPr lang="en-US" altLang="zh-TW" dirty="0"/>
              <a:t>&amp;</a:t>
            </a:r>
            <a:r>
              <a:rPr lang="zh-TW" altLang="en-US" dirty="0"/>
              <a:t>反思</a:t>
            </a:r>
            <a:endParaRPr kumimoji="1"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What can we do better</a:t>
            </a:r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TW" altLang="en-US" dirty="0"/>
              <a:t>客座提問</a:t>
            </a:r>
            <a:endParaRPr kumimoji="1" lang="ja-JP" altLang="en-US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What you should do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6950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動機介紹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i="1" dirty="0"/>
              <a:t>Part</a:t>
            </a:r>
            <a:r>
              <a:rPr lang="en-US" altLang="ja-JP" i="1" dirty="0"/>
              <a:t> 1</a:t>
            </a:r>
            <a:endParaRPr lang="ja-JP" altLang="en-US" i="1" dirty="0"/>
          </a:p>
        </p:txBody>
      </p:sp>
      <p:pic>
        <p:nvPicPr>
          <p:cNvPr id="7" name="図プレースホルダー 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b="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4135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TW" sz="6600" dirty="0"/>
              <a:t>Covid-19</a:t>
            </a:r>
            <a:endParaRPr kumimoji="1" lang="ja-JP" altLang="en-US" sz="6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1FD903-2BDA-4BD9-886E-107432552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6" y="2064327"/>
            <a:ext cx="6740440" cy="7234738"/>
          </a:xfrm>
          <a:prstGeom prst="rect">
            <a:avLst/>
          </a:prstGeom>
        </p:spPr>
      </p:pic>
      <p:pic>
        <p:nvPicPr>
          <p:cNvPr id="1028" name="Picture 4" descr="Facebook - 登入或註冊">
            <a:extLst>
              <a:ext uri="{FF2B5EF4-FFF2-40B4-BE49-F238E27FC236}">
                <a16:creationId xmlns:a16="http://schemas.microsoft.com/office/drawing/2014/main" id="{FC32EB34-101F-43F8-82CC-7346E55B8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692" y="2549425"/>
            <a:ext cx="2368939" cy="236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誰發明了Twitter小鳥？ - 紐約時報中文網">
            <a:extLst>
              <a:ext uri="{FF2B5EF4-FFF2-40B4-BE49-F238E27FC236}">
                <a16:creationId xmlns:a16="http://schemas.microsoft.com/office/drawing/2014/main" id="{12F37009-E064-4C79-A4A4-976456F89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312" y="2660073"/>
            <a:ext cx="3109584" cy="225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E｜始終陪伴在你身旁。">
            <a:extLst>
              <a:ext uri="{FF2B5EF4-FFF2-40B4-BE49-F238E27FC236}">
                <a16:creationId xmlns:a16="http://schemas.microsoft.com/office/drawing/2014/main" id="{82A4D1ED-93F1-4599-819C-683BE8AB5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692" y="5943789"/>
            <a:ext cx="2368939" cy="236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ouTube (頻道) - 维基百科，自由的百科全书">
            <a:extLst>
              <a:ext uri="{FF2B5EF4-FFF2-40B4-BE49-F238E27FC236}">
                <a16:creationId xmlns:a16="http://schemas.microsoft.com/office/drawing/2014/main" id="{E4BDC0DF-754E-4A78-AE6F-1BC1DEB3B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541" y="5943789"/>
            <a:ext cx="2494532" cy="249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91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社群軟體能做什麼？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/>
          </p:nvPr>
        </p:nvSpPr>
        <p:spPr>
          <a:xfrm>
            <a:off x="688469" y="5294803"/>
            <a:ext cx="3060340" cy="2048044"/>
          </a:xfrm>
        </p:spPr>
        <p:txBody>
          <a:bodyPr/>
          <a:lstStyle/>
          <a:p>
            <a:pPr algn="ctr"/>
            <a:r>
              <a:rPr lang="en-US" altLang="zh-TW" sz="5400" dirty="0">
                <a:latin typeface="Arial" panose="020B0604020202020204" pitchFamily="34" charset="0"/>
                <a:cs typeface="Arial" panose="020B0604020202020204" pitchFamily="34" charset="0"/>
              </a:rPr>
              <a:t>po</a:t>
            </a:r>
            <a:r>
              <a:rPr lang="zh-TW" altLang="en-US" sz="5400" dirty="0"/>
              <a:t>文</a:t>
            </a:r>
            <a:endParaRPr lang="en-US" altLang="zh-TW" sz="5400" dirty="0"/>
          </a:p>
          <a:p>
            <a:pPr algn="ctr"/>
            <a:r>
              <a:rPr lang="zh-TW" altLang="en-US" sz="5400" dirty="0"/>
              <a:t>問網友</a:t>
            </a:r>
            <a:endParaRPr lang="ja-JP" altLang="en-US" sz="5400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4"/>
          </p:nvPr>
        </p:nvSpPr>
        <p:spPr>
          <a:xfrm>
            <a:off x="687693" y="2572800"/>
            <a:ext cx="3195355" cy="1417657"/>
          </a:xfrm>
        </p:spPr>
        <p:txBody>
          <a:bodyPr/>
          <a:lstStyle/>
          <a:p>
            <a:r>
              <a:rPr lang="zh-TW" altLang="en-US" sz="3600" dirty="0"/>
              <a:t>有問題想問</a:t>
            </a:r>
            <a:r>
              <a:rPr lang="zh-TW" altLang="en-US" dirty="0"/>
              <a:t>？</a:t>
            </a:r>
            <a:endParaRPr lang="en-US" altLang="zh-TW" dirty="0"/>
          </a:p>
        </p:txBody>
      </p:sp>
      <p:pic>
        <p:nvPicPr>
          <p:cNvPr id="49" name="図プレースホルダー 48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30824" y="4298589"/>
            <a:ext cx="655070" cy="654301"/>
          </a:xfrm>
        </p:spPr>
      </p:pic>
      <p:pic>
        <p:nvPicPr>
          <p:cNvPr id="43" name="図プレースホルダー 42"/>
          <p:cNvPicPr>
            <a:picLocks noGrp="1" noChangeAspect="1"/>
          </p:cNvPicPr>
          <p:nvPr>
            <p:ph type="pic" sz="quarter" idx="2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>
          <a:xfrm>
            <a:off x="15694658" y="4293925"/>
            <a:ext cx="655070" cy="654301"/>
          </a:xfrm>
        </p:spPr>
      </p:pic>
      <p:pic>
        <p:nvPicPr>
          <p:cNvPr id="6" name="図プレースホルダー 5"/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121"/>
          <a:stretch>
            <a:fillRect/>
          </a:stretch>
        </p:blipFill>
        <p:spPr>
          <a:xfrm>
            <a:off x="1839322" y="4307314"/>
            <a:ext cx="655070" cy="654301"/>
          </a:xfrm>
        </p:spPr>
      </p:pic>
      <p:pic>
        <p:nvPicPr>
          <p:cNvPr id="8" name="図プレースホルダー 7"/>
          <p:cNvPicPr>
            <a:picLocks noGrp="1" noChangeAspect="1"/>
          </p:cNvPicPr>
          <p:nvPr>
            <p:ph type="pic" sz="quarter" idx="2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3156" y="4298625"/>
            <a:ext cx="655070" cy="654301"/>
          </a:xfrm>
        </p:spPr>
      </p:pic>
      <p:pic>
        <p:nvPicPr>
          <p:cNvPr id="15" name="図プレースホルダー 14"/>
          <p:cNvPicPr>
            <a:picLocks noGrp="1" noChangeAspect="1"/>
          </p:cNvPicPr>
          <p:nvPr>
            <p:ph type="pic" sz="quarter" idx="1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r="121"/>
          <a:stretch>
            <a:fillRect/>
          </a:stretch>
        </p:blipFill>
        <p:spPr>
          <a:xfrm>
            <a:off x="8766990" y="4334039"/>
            <a:ext cx="655070" cy="654301"/>
          </a:xfrm>
        </p:spPr>
      </p:pic>
      <p:sp>
        <p:nvSpPr>
          <p:cNvPr id="24" name="テキスト プレースホルダー 10">
            <a:extLst>
              <a:ext uri="{FF2B5EF4-FFF2-40B4-BE49-F238E27FC236}">
                <a16:creationId xmlns:a16="http://schemas.microsoft.com/office/drawing/2014/main" id="{726DDC2A-AE25-42A8-823E-7AC1CFF0EB4D}"/>
              </a:ext>
            </a:extLst>
          </p:cNvPr>
          <p:cNvSpPr txBox="1">
            <a:spLocks/>
          </p:cNvSpPr>
          <p:nvPr/>
        </p:nvSpPr>
        <p:spPr>
          <a:xfrm>
            <a:off x="4171385" y="2561018"/>
            <a:ext cx="3195355" cy="1417657"/>
          </a:xfrm>
          <a:prstGeom prst="rect">
            <a:avLst/>
          </a:prstGeom>
          <a:noFill/>
        </p:spPr>
        <p:txBody>
          <a:bodyPr vert="horz" lIns="163275" tIns="81638" rIns="163275" bIns="81638" rtlCol="0" anchor="b">
            <a:noAutofit/>
          </a:bodyPr>
          <a:lstStyle>
            <a:lvl1pPr marL="0" indent="0" algn="ct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3600" kern="1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吃飯很無聊？</a:t>
            </a:r>
            <a:endParaRPr lang="en-US" altLang="zh-TW" dirty="0"/>
          </a:p>
        </p:txBody>
      </p:sp>
      <p:sp>
        <p:nvSpPr>
          <p:cNvPr id="26" name="テキスト プレースホルダー 10">
            <a:extLst>
              <a:ext uri="{FF2B5EF4-FFF2-40B4-BE49-F238E27FC236}">
                <a16:creationId xmlns:a16="http://schemas.microsoft.com/office/drawing/2014/main" id="{D25C2214-2B2C-4966-A5BB-A78438D4E446}"/>
              </a:ext>
            </a:extLst>
          </p:cNvPr>
          <p:cNvSpPr txBox="1">
            <a:spLocks/>
          </p:cNvSpPr>
          <p:nvPr/>
        </p:nvSpPr>
        <p:spPr>
          <a:xfrm>
            <a:off x="7724319" y="2572800"/>
            <a:ext cx="3195355" cy="1417657"/>
          </a:xfrm>
          <a:prstGeom prst="rect">
            <a:avLst/>
          </a:prstGeom>
          <a:noFill/>
        </p:spPr>
        <p:txBody>
          <a:bodyPr vert="horz" lIns="163275" tIns="81638" rIns="163275" bIns="81638" rtlCol="0" anchor="b">
            <a:noAutofit/>
          </a:bodyPr>
          <a:lstStyle>
            <a:lvl1pPr marL="0" indent="0" algn="ct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3600" kern="1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追星不想漏？</a:t>
            </a:r>
            <a:endParaRPr lang="en-US" altLang="zh-TW" dirty="0"/>
          </a:p>
        </p:txBody>
      </p:sp>
      <p:sp>
        <p:nvSpPr>
          <p:cNvPr id="27" name="テキスト プレースホルダー 10">
            <a:extLst>
              <a:ext uri="{FF2B5EF4-FFF2-40B4-BE49-F238E27FC236}">
                <a16:creationId xmlns:a16="http://schemas.microsoft.com/office/drawing/2014/main" id="{112DE627-F8B3-430B-8F5B-442D18213F92}"/>
              </a:ext>
            </a:extLst>
          </p:cNvPr>
          <p:cNvSpPr txBox="1">
            <a:spLocks/>
          </p:cNvSpPr>
          <p:nvPr/>
        </p:nvSpPr>
        <p:spPr>
          <a:xfrm>
            <a:off x="11098907" y="2573148"/>
            <a:ext cx="3195355" cy="1417657"/>
          </a:xfrm>
          <a:prstGeom prst="rect">
            <a:avLst/>
          </a:prstGeom>
          <a:noFill/>
        </p:spPr>
        <p:txBody>
          <a:bodyPr vert="horz" lIns="163275" tIns="81638" rIns="163275" bIns="81638" rtlCol="0" anchor="b">
            <a:noAutofit/>
          </a:bodyPr>
          <a:lstStyle>
            <a:lvl1pPr marL="0" indent="0" algn="ct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3600" kern="1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在家不能動？</a:t>
            </a:r>
            <a:endParaRPr lang="en-US" altLang="zh-TW" dirty="0"/>
          </a:p>
        </p:txBody>
      </p:sp>
      <p:sp>
        <p:nvSpPr>
          <p:cNvPr id="28" name="テキスト プレースホルダー 10">
            <a:extLst>
              <a:ext uri="{FF2B5EF4-FFF2-40B4-BE49-F238E27FC236}">
                <a16:creationId xmlns:a16="http://schemas.microsoft.com/office/drawing/2014/main" id="{DB0C03A4-B253-4D6C-AD8F-8FB601337388}"/>
              </a:ext>
            </a:extLst>
          </p:cNvPr>
          <p:cNvSpPr txBox="1">
            <a:spLocks/>
          </p:cNvSpPr>
          <p:nvPr/>
        </p:nvSpPr>
        <p:spPr>
          <a:xfrm>
            <a:off x="14566638" y="2565274"/>
            <a:ext cx="3195355" cy="1417657"/>
          </a:xfrm>
          <a:prstGeom prst="rect">
            <a:avLst/>
          </a:prstGeom>
          <a:noFill/>
        </p:spPr>
        <p:txBody>
          <a:bodyPr vert="horz" lIns="163275" tIns="81638" rIns="163275" bIns="81638" rtlCol="0" anchor="b">
            <a:noAutofit/>
          </a:bodyPr>
          <a:lstStyle>
            <a:lvl1pPr marL="0" indent="0" algn="ct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3600" kern="1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想念前女友？</a:t>
            </a:r>
            <a:endParaRPr lang="ja-JP" altLang="en-US" dirty="0"/>
          </a:p>
        </p:txBody>
      </p:sp>
      <p:sp>
        <p:nvSpPr>
          <p:cNvPr id="35" name="テキスト プレースホルダー 9">
            <a:extLst>
              <a:ext uri="{FF2B5EF4-FFF2-40B4-BE49-F238E27FC236}">
                <a16:creationId xmlns:a16="http://schemas.microsoft.com/office/drawing/2014/main" id="{47A073EB-8A9A-4EB2-95F5-9404D06FDDD0}"/>
              </a:ext>
            </a:extLst>
          </p:cNvPr>
          <p:cNvSpPr txBox="1">
            <a:spLocks/>
          </p:cNvSpPr>
          <p:nvPr/>
        </p:nvSpPr>
        <p:spPr>
          <a:xfrm>
            <a:off x="4023822" y="5310393"/>
            <a:ext cx="3060340" cy="2048044"/>
          </a:xfrm>
          <a:prstGeom prst="rect">
            <a:avLst/>
          </a:prstGeom>
          <a:noFill/>
        </p:spPr>
        <p:txBody>
          <a:bodyPr vert="horz" lIns="163275" tIns="81638" rIns="163275" bIns="81638" rtlCol="0" anchor="t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000" kern="1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5400" dirty="0">
                <a:latin typeface="Arial" panose="020B0604020202020204" pitchFamily="34" charset="0"/>
                <a:cs typeface="Arial" panose="020B0604020202020204" pitchFamily="34" charset="0"/>
              </a:rPr>
              <a:t>YT </a:t>
            </a:r>
          </a:p>
          <a:p>
            <a:pPr algn="ctr"/>
            <a:r>
              <a:rPr lang="zh-TW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配貓狗</a:t>
            </a:r>
            <a:endParaRPr lang="ja-JP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dirty="0"/>
          </a:p>
        </p:txBody>
      </p:sp>
      <p:sp>
        <p:nvSpPr>
          <p:cNvPr id="36" name="テキスト プレースホルダー 9">
            <a:extLst>
              <a:ext uri="{FF2B5EF4-FFF2-40B4-BE49-F238E27FC236}">
                <a16:creationId xmlns:a16="http://schemas.microsoft.com/office/drawing/2014/main" id="{7A20607A-CC01-4069-B449-7D386666EC60}"/>
              </a:ext>
            </a:extLst>
          </p:cNvPr>
          <p:cNvSpPr txBox="1">
            <a:spLocks/>
          </p:cNvSpPr>
          <p:nvPr/>
        </p:nvSpPr>
        <p:spPr>
          <a:xfrm>
            <a:off x="7188275" y="5328764"/>
            <a:ext cx="3853314" cy="2048044"/>
          </a:xfrm>
          <a:prstGeom prst="rect">
            <a:avLst/>
          </a:prstGeom>
          <a:noFill/>
        </p:spPr>
        <p:txBody>
          <a:bodyPr vert="horz" lIns="163275" tIns="81638" rIns="163275" bIns="81638" rtlCol="0" anchor="t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000" kern="1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5400" dirty="0">
                <a:latin typeface="Arial" panose="020B0604020202020204" pitchFamily="34" charset="0"/>
                <a:cs typeface="Arial" panose="020B0604020202020204" pitchFamily="34" charset="0"/>
              </a:rPr>
              <a:t>Twitter no trouble</a:t>
            </a:r>
            <a:endParaRPr lang="ja-JP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dirty="0"/>
          </a:p>
        </p:txBody>
      </p:sp>
      <p:sp>
        <p:nvSpPr>
          <p:cNvPr id="37" name="テキスト プレースホルダー 9">
            <a:extLst>
              <a:ext uri="{FF2B5EF4-FFF2-40B4-BE49-F238E27FC236}">
                <a16:creationId xmlns:a16="http://schemas.microsoft.com/office/drawing/2014/main" id="{0CC81C9B-5139-4E37-8132-946204F8DE33}"/>
              </a:ext>
            </a:extLst>
          </p:cNvPr>
          <p:cNvSpPr txBox="1">
            <a:spLocks/>
          </p:cNvSpPr>
          <p:nvPr/>
        </p:nvSpPr>
        <p:spPr>
          <a:xfrm>
            <a:off x="11072614" y="5267175"/>
            <a:ext cx="3060340" cy="2048044"/>
          </a:xfrm>
          <a:prstGeom prst="rect">
            <a:avLst/>
          </a:prstGeom>
          <a:noFill/>
        </p:spPr>
        <p:txBody>
          <a:bodyPr vert="horz" lIns="163275" tIns="81638" rIns="163275" bIns="81638" rtlCol="0" anchor="t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000" kern="1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5400" dirty="0" err="1">
                <a:latin typeface="Arial" panose="020B0604020202020204" pitchFamily="34" charset="0"/>
                <a:cs typeface="Arial" panose="020B0604020202020204" pitchFamily="34" charset="0"/>
              </a:rPr>
              <a:t>Tiktok</a:t>
            </a:r>
            <a:endParaRPr lang="en-US" altLang="ja-JP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TW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跟著扭</a:t>
            </a:r>
            <a:endParaRPr lang="ja-JP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dirty="0"/>
          </a:p>
        </p:txBody>
      </p:sp>
      <p:sp>
        <p:nvSpPr>
          <p:cNvPr id="38" name="テキスト プレースホルダー 9">
            <a:extLst>
              <a:ext uri="{FF2B5EF4-FFF2-40B4-BE49-F238E27FC236}">
                <a16:creationId xmlns:a16="http://schemas.microsoft.com/office/drawing/2014/main" id="{5B81C123-4890-4E40-9DC3-1CE546ACD933}"/>
              </a:ext>
            </a:extLst>
          </p:cNvPr>
          <p:cNvSpPr txBox="1">
            <a:spLocks/>
          </p:cNvSpPr>
          <p:nvPr/>
        </p:nvSpPr>
        <p:spPr>
          <a:xfrm>
            <a:off x="14492023" y="5259220"/>
            <a:ext cx="3060340" cy="2048044"/>
          </a:xfrm>
          <a:prstGeom prst="rect">
            <a:avLst/>
          </a:prstGeom>
          <a:noFill/>
        </p:spPr>
        <p:txBody>
          <a:bodyPr vert="horz" lIns="163275" tIns="81638" rIns="163275" bIns="81638" rtlCol="0" anchor="t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000" kern="1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5400" dirty="0">
                <a:latin typeface="Arial" panose="020B0604020202020204" pitchFamily="34" charset="0"/>
                <a:cs typeface="Arial" panose="020B0604020202020204" pitchFamily="34" charset="0"/>
              </a:rPr>
              <a:t>IG</a:t>
            </a:r>
            <a:r>
              <a:rPr lang="zh-TW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按</a:t>
            </a:r>
            <a:endParaRPr lang="en-US" altLang="ja-JP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TW" sz="5400" dirty="0">
                <a:latin typeface="Arial" panose="020B0604020202020204" pitchFamily="34" charset="0"/>
                <a:cs typeface="Arial" panose="020B0604020202020204" pitchFamily="34" charset="0"/>
              </a:rPr>
              <a:t>follow</a:t>
            </a:r>
            <a:endParaRPr lang="ja-JP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2078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8" presetClass="entr" presetSubtype="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75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8" presetClass="entr" presetSubtype="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7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18" presetClass="entr" presetSubtype="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7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75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7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8" presetClass="entr" presetSubtype="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7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0" dur="75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uiExpand="1" build="p"/>
      <p:bldP spid="11" grpId="0" build="p"/>
      <p:bldP spid="24" grpId="0" build="p"/>
      <p:bldP spid="26" grpId="0" build="p"/>
      <p:bldP spid="27" grpId="0" build="p"/>
      <p:bldP spid="28" grpId="0" build="p"/>
      <p:bldP spid="35" grpId="0" uiExpand="1" build="p"/>
      <p:bldP spid="36" grpId="0" uiExpand="1" build="p"/>
      <p:bldP spid="37" grpId="0" uiExpand="1" build="p"/>
      <p:bldP spid="3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1"/>
          <p:cNvSpPr>
            <a:spLocks noGrp="1"/>
          </p:cNvSpPr>
          <p:nvPr>
            <p:ph type="body" sz="quarter" idx="13"/>
          </p:nvPr>
        </p:nvSpPr>
        <p:spPr>
          <a:xfrm>
            <a:off x="10318857" y="1462091"/>
            <a:ext cx="7780344" cy="8145905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TW" altLang="en-US" sz="3600" dirty="0"/>
              <a:t>人性本惡，每個人的行為都是在追求最大利益。</a:t>
            </a:r>
            <a:endParaRPr lang="en-US" altLang="zh-TW" sz="3600" dirty="0"/>
          </a:p>
          <a:p>
            <a:pPr marL="571500" indent="-5715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TW" altLang="en-US" sz="3600" dirty="0"/>
              <a:t>人間哪有真情在</a:t>
            </a:r>
            <a:br>
              <a:rPr lang="en-US" altLang="zh-TW" sz="3600" dirty="0"/>
            </a:br>
            <a:r>
              <a:rPr lang="zh-TW" altLang="en-US" sz="3600" dirty="0"/>
              <a:t>能賺一塊是一塊</a:t>
            </a:r>
            <a:endParaRPr lang="en-US" altLang="zh-TW" sz="3600" dirty="0"/>
          </a:p>
          <a:p>
            <a:pPr marL="571500" indent="-5715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TW" altLang="en-US" sz="3600" dirty="0"/>
              <a:t>我們也是人，所以我們也要追求最大利益</a:t>
            </a:r>
            <a:r>
              <a:rPr lang="zh-TW" altLang="en-US" sz="3600" dirty="0">
                <a:sym typeface="Wingdings" panose="05000000000000000000" pitchFamily="2" charset="2"/>
              </a:rPr>
              <a:t>：</a:t>
            </a:r>
            <a:r>
              <a:rPr lang="en-US" altLang="zh-TW" sz="3600" dirty="0">
                <a:sym typeface="Wingdings" panose="05000000000000000000" pitchFamily="2" charset="2"/>
              </a:rPr>
              <a:t>(</a:t>
            </a:r>
          </a:p>
          <a:p>
            <a:endParaRPr lang="zh-TW" altLang="en-US" sz="3600" dirty="0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EF73FA-50EA-47F3-A788-6FC59AFC4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4" y="1733386"/>
            <a:ext cx="7156088" cy="715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8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1"/>
          <p:cNvSpPr>
            <a:spLocks noGrp="1"/>
          </p:cNvSpPr>
          <p:nvPr>
            <p:ph type="body" sz="quarter" idx="13"/>
          </p:nvPr>
        </p:nvSpPr>
        <p:spPr>
          <a:xfrm>
            <a:off x="1487553" y="1614491"/>
            <a:ext cx="7780344" cy="8145905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TW" altLang="en-US" sz="4000" b="1" dirty="0">
                <a:sym typeface="Wingdings" panose="05000000000000000000" pitchFamily="2" charset="2"/>
              </a:rPr>
              <a:t>商人：買低賣高</a:t>
            </a:r>
            <a:endParaRPr lang="en-US" altLang="zh-TW" sz="4000" b="1" dirty="0">
              <a:sym typeface="Wingdings" panose="05000000000000000000" pitchFamily="2" charset="2"/>
            </a:endParaRPr>
          </a:p>
          <a:p>
            <a:pPr marL="571500" indent="-57150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TW" altLang="en-US" sz="4000" b="1" dirty="0">
                <a:sym typeface="Wingdings" panose="05000000000000000000" pitchFamily="2" charset="2"/>
              </a:rPr>
              <a:t>政治人物：拿到選票</a:t>
            </a:r>
            <a:endParaRPr lang="en-US" altLang="zh-TW" sz="4000" b="1" dirty="0">
              <a:sym typeface="Wingdings" panose="05000000000000000000" pitchFamily="2" charset="2"/>
            </a:endParaRPr>
          </a:p>
          <a:p>
            <a:pPr marL="571500" indent="-57150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TW" altLang="en-US" sz="4000" b="1" dirty="0">
                <a:sym typeface="Wingdings" panose="05000000000000000000" pitchFamily="2" charset="2"/>
              </a:rPr>
              <a:t>主播：賺到最多的錢</a:t>
            </a:r>
            <a:endParaRPr lang="en-US" altLang="zh-TW" sz="4000" b="1" dirty="0">
              <a:sym typeface="Wingdings" panose="05000000000000000000" pitchFamily="2" charset="2"/>
            </a:endParaRPr>
          </a:p>
          <a:p>
            <a:pPr marL="571500" indent="-57150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TW" altLang="en-US" sz="4000" b="1" dirty="0">
                <a:sym typeface="Wingdings" panose="05000000000000000000" pitchFamily="2" charset="2"/>
              </a:rPr>
              <a:t>粉專小編：獲得關注度</a:t>
            </a:r>
            <a:endParaRPr lang="en-US" altLang="zh-TW" sz="4000" b="1" dirty="0">
              <a:sym typeface="Wingdings" panose="05000000000000000000" pitchFamily="2" charset="2"/>
            </a:endParaRPr>
          </a:p>
          <a:p>
            <a:pPr marL="571500" indent="-57150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TW" altLang="en-US" sz="4000" b="1" dirty="0">
                <a:sym typeface="Wingdings" panose="05000000000000000000" pitchFamily="2" charset="2"/>
              </a:rPr>
              <a:t>普通人：不勞而獲 </a:t>
            </a:r>
            <a:r>
              <a:rPr lang="en-US" altLang="zh-TW" sz="4000" b="1" dirty="0">
                <a:sym typeface="Wingdings" panose="05000000000000000000" pitchFamily="2" charset="2"/>
              </a:rPr>
              <a:t>:D</a:t>
            </a:r>
          </a:p>
          <a:p>
            <a:endParaRPr lang="zh-TW" altLang="en-US" sz="3600" dirty="0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8</a:t>
            </a:fld>
            <a:endParaRPr lang="ja-JP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E4593B-ECCF-401A-AB5E-C466EC0BB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058" y="1731817"/>
            <a:ext cx="7267144" cy="72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98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zh-TW" altLang="en-US" sz="4800" dirty="0">
                <a:sym typeface="Wingdings" panose="05000000000000000000" pitchFamily="2" charset="2"/>
              </a:rPr>
              <a:t>身為一個普通人</a:t>
            </a:r>
            <a:r>
              <a:rPr lang="en-US" altLang="zh-TW" sz="4800" dirty="0">
                <a:sym typeface="Wingdings" panose="05000000000000000000" pitchFamily="2" charset="2"/>
              </a:rPr>
              <a:t>......</a:t>
            </a:r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19950B1-2B33-4B5B-8C2A-A3310E242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90859">
            <a:off x="6972300" y="4946650"/>
            <a:ext cx="10401300" cy="30765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9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抽獎！</a:t>
            </a:r>
          </a:p>
        </p:txBody>
      </p:sp>
      <p:pic>
        <p:nvPicPr>
          <p:cNvPr id="11" name="圖片版面配置區 10">
            <a:extLst>
              <a:ext uri="{FF2B5EF4-FFF2-40B4-BE49-F238E27FC236}">
                <a16:creationId xmlns:a16="http://schemas.microsoft.com/office/drawing/2014/main" id="{9DBD9540-5123-4AD2-B64E-4374A878FC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5" b="7935"/>
          <a:stretch/>
        </p:blipFill>
        <p:spPr>
          <a:xfrm rot="21403532">
            <a:off x="2026207" y="1756512"/>
            <a:ext cx="3838756" cy="683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theme/theme1.xml><?xml version="1.0" encoding="utf-8"?>
<a:theme xmlns:a="http://schemas.openxmlformats.org/drawingml/2006/main" name="Title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Ropa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allpaper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ユーザー定義 4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mmon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ユーザー定義 4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5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26375</TotalTime>
  <Words>594</Words>
  <Application>Microsoft Office PowerPoint</Application>
  <PresentationFormat>自訂</PresentationFormat>
  <Paragraphs>101</Paragraphs>
  <Slides>22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Reenie Beanie</vt:lpstr>
      <vt:lpstr>Ropa Sans</vt:lpstr>
      <vt:lpstr>Arial</vt:lpstr>
      <vt:lpstr>Calibri</vt:lpstr>
      <vt:lpstr>Wingdings</vt:lpstr>
      <vt:lpstr>Title</vt:lpstr>
      <vt:lpstr>Wallpaper</vt:lpstr>
      <vt:lpstr>Common</vt:lpstr>
      <vt:lpstr>I wanna draw</vt:lpstr>
      <vt:lpstr>組員&amp;工作分配</vt:lpstr>
      <vt:lpstr>Table of Contents</vt:lpstr>
      <vt:lpstr>動機介紹</vt:lpstr>
      <vt:lpstr>PowerPoint 簡報</vt:lpstr>
      <vt:lpstr>社群軟體能做什麼？</vt:lpstr>
      <vt:lpstr>PowerPoint 簡報</vt:lpstr>
      <vt:lpstr>PowerPoint 簡報</vt:lpstr>
      <vt:lpstr>身為一個普通人......</vt:lpstr>
      <vt:lpstr>專案內容</vt:lpstr>
      <vt:lpstr>如果是抽獎文......</vt:lpstr>
      <vt:lpstr>如果不是抽獎文......</vt:lpstr>
      <vt:lpstr>流程說明</vt:lpstr>
      <vt:lpstr>Process of Our Project　</vt:lpstr>
      <vt:lpstr>PowerPoint 簡報</vt:lpstr>
      <vt:lpstr>成果展示</vt:lpstr>
      <vt:lpstr>執行畫面</vt:lpstr>
      <vt:lpstr>檢討&amp;反思</vt:lpstr>
      <vt:lpstr>PowerPoint 簡報</vt:lpstr>
      <vt:lpstr>客座提問</vt:lpstr>
      <vt:lpstr>無獎徵答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Rigel</dc:title>
  <dc:creator>Jun</dc:creator>
  <cp:lastModifiedBy>CHU TZUYU</cp:lastModifiedBy>
  <cp:revision>458</cp:revision>
  <dcterms:created xsi:type="dcterms:W3CDTF">2015-02-26T15:14:38Z</dcterms:created>
  <dcterms:modified xsi:type="dcterms:W3CDTF">2021-06-08T08:36:13Z</dcterms:modified>
</cp:coreProperties>
</file>